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_rels/chart4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4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43499"/>
          <c:y val="0.343499"/>
          <c:w val="0.313002"/>
          <c:h val="0.300502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explosion val="0"/>
            <c:spPr>
              <a:solidFill>
                <a:srgbClr val="FF2600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explosion val="0"/>
            <c:spPr>
              <a:solidFill>
                <a:srgbClr val="C24885"/>
              </a:solidFill>
              <a:ln w="12700" cap="flat">
                <a:noFill/>
                <a:miter lim="400000"/>
              </a:ln>
              <a:effectLst/>
            </c:spPr>
          </c:dPt>
          <c:dPt>
            <c:idx val="5"/>
            <c:explosion val="0"/>
            <c:spPr>
              <a:solidFill>
                <a:srgbClr val="5F5F5F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34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34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34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numFmt formatCode="#,##0%" sourceLinked="0"/>
              <c:txPr>
                <a:bodyPr/>
                <a:lstStyle/>
                <a:p>
                  <a:pPr>
                    <a:defRPr b="0" i="0" strike="noStrike" sz="34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4"/>
              <c:numFmt formatCode="#,##0%" sourceLinked="0"/>
              <c:txPr>
                <a:bodyPr/>
                <a:lstStyle/>
                <a:p>
                  <a:pPr>
                    <a:defRPr b="0" i="0" strike="noStrike" sz="34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5"/>
              <c:numFmt formatCode="#,##0%" sourceLinked="0"/>
              <c:txPr>
                <a:bodyPr/>
                <a:lstStyle/>
                <a:p>
                  <a:pPr>
                    <a:defRPr b="0" i="0" strike="noStrike" sz="34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3400" u="none">
                    <a:solidFill>
                      <a:srgbClr val="000000"/>
                    </a:solidFill>
                    <a:latin typeface="Helvetica Neue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Sheet1!$B$1:$G$1</c:f>
              <c:strCache>
                <c:ptCount val="6"/>
                <c:pt idx="0">
                  <c:v>Index</c:v>
                </c:pt>
                <c:pt idx="1">
                  <c:v>Concurrency Control</c:v>
                </c:pt>
                <c:pt idx="2">
                  <c:v>Useful Work</c:v>
                </c:pt>
                <c:pt idx="3">
                  <c:v>Memory Latency</c:v>
                </c:pt>
                <c:pt idx="4">
                  <c:v>Load Balancing</c:v>
                </c:pt>
                <c:pt idx="5">
                  <c:v>Disk Latency</c:v>
                </c:pt>
              </c:strCache>
            </c:strRef>
          </c:cat>
          <c:val>
            <c:numRef>
              <c:f>Sheet1!$B$2:$G$2</c:f>
              <c:numCache>
                <c:ptCount val="6"/>
                <c:pt idx="0">
                  <c:v>60.000000</c:v>
                </c:pt>
                <c:pt idx="1">
                  <c:v>40.000000</c:v>
                </c:pt>
                <c:pt idx="2">
                  <c:v>20.000000</c:v>
                </c:pt>
                <c:pt idx="3">
                  <c:v>20.000000</c:v>
                </c:pt>
                <c:pt idx="4">
                  <c:v>10.000000</c:v>
                </c:pt>
                <c:pt idx="5">
                  <c:v>200.000000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43896"/>
          <c:y val="0.343896"/>
          <c:w val="0.312208"/>
          <c:h val="0.299708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explosion val="0"/>
            <c:spPr>
              <a:solidFill>
                <a:srgbClr val="FF2600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explosion val="0"/>
            <c:spPr>
              <a:solidFill>
                <a:srgbClr val="C24885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34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34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34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numFmt formatCode="#,##0%" sourceLinked="0"/>
              <c:txPr>
                <a:bodyPr/>
                <a:lstStyle/>
                <a:p>
                  <a:pPr>
                    <a:defRPr b="0" i="0" strike="noStrike" sz="34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4"/>
              <c:numFmt formatCode="#,##0%" sourceLinked="0"/>
              <c:txPr>
                <a:bodyPr/>
                <a:lstStyle/>
                <a:p>
                  <a:pPr>
                    <a:defRPr b="0" i="0" strike="noStrike" sz="34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3400" u="none">
                    <a:solidFill>
                      <a:srgbClr val="000000"/>
                    </a:solidFill>
                    <a:latin typeface="Helvetica Neue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Sheet1!$B$1:$F$1</c:f>
              <c:strCache>
                <c:ptCount val="5"/>
                <c:pt idx="0">
                  <c:v>Index</c:v>
                </c:pt>
                <c:pt idx="1">
                  <c:v>Concurrency Control</c:v>
                </c:pt>
                <c:pt idx="2">
                  <c:v>Useful Work</c:v>
                </c:pt>
                <c:pt idx="3">
                  <c:v>Memory Latency</c:v>
                </c:pt>
                <c:pt idx="4">
                  <c:v>Load Balancing</c:v>
                </c:pt>
              </c:strCache>
            </c:strRef>
          </c:cat>
          <c:val>
            <c:numRef>
              <c:f>Sheet1!$B$2:$F$2</c:f>
              <c:numCache>
                <c:ptCount val="5"/>
                <c:pt idx="0">
                  <c:v>60.000000</c:v>
                </c:pt>
                <c:pt idx="1">
                  <c:v>40.000000</c:v>
                </c:pt>
                <c:pt idx="2">
                  <c:v>20.000000</c:v>
                </c:pt>
                <c:pt idx="3">
                  <c:v>20.000000</c:v>
                </c:pt>
                <c:pt idx="4">
                  <c:v>10.000000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0" i="0" strike="noStrike" sz="3400" u="none">
                <a:solidFill>
                  <a:srgbClr val="000000"/>
                </a:solidFill>
                <a:latin typeface="Helvetica Neue"/>
              </a:defRPr>
            </a:pPr>
            <a:r>
              <a:rPr b="0" i="0" strike="noStrike" sz="3400" u="none">
                <a:solidFill>
                  <a:srgbClr val="000000"/>
                </a:solidFill>
                <a:latin typeface="Helvetica Neue"/>
              </a:rPr>
              <a:t>TPC-C Benchmark (15 warehouses, 15 cores)</a:t>
            </a:r>
          </a:p>
        </c:rich>
      </c:tx>
      <c:layout>
        <c:manualLayout>
          <c:xMode val="edge"/>
          <c:yMode val="edge"/>
          <c:x val="0.119518"/>
          <c:y val="0"/>
          <c:w val="0.760964"/>
          <c:h val="0.125508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104082"/>
          <c:y val="0.125508"/>
          <c:w val="0.890918"/>
          <c:h val="0.67917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Useful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3400" u="none">
                    <a:solidFill>
                      <a:srgbClr val="FFFFFF"/>
                    </a:solidFill>
                    <a:latin typeface="Helvetica Neue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Wait-Pessimistic</c:v>
                </c:pt>
                <c:pt idx="1">
                  <c:v>Abort-Pessimistic</c:v>
                </c:pt>
                <c:pt idx="2">
                  <c:v>Optimistic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11.000000</c:v>
                </c:pt>
                <c:pt idx="1">
                  <c:v>12.000000</c:v>
                </c:pt>
                <c:pt idx="2">
                  <c:v>20.000000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Index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3400" u="none">
                    <a:solidFill>
                      <a:srgbClr val="FFFFFF"/>
                    </a:solidFill>
                    <a:latin typeface="Helvetica Neue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Wait-Pessimistic</c:v>
                </c:pt>
                <c:pt idx="1">
                  <c:v>Abort-Pessimistic</c:v>
                </c:pt>
                <c:pt idx="2">
                  <c:v>Optimistic</c:v>
                </c:pt>
              </c:strCache>
            </c:strRef>
          </c:cat>
          <c:val>
            <c:numRef>
              <c:f>Sheet1!$B$3:$D$3</c:f>
              <c:numCache>
                <c:ptCount val="3"/>
                <c:pt idx="0">
                  <c:v>17.000000</c:v>
                </c:pt>
                <c:pt idx="1">
                  <c:v>6.000000</c:v>
                </c:pt>
                <c:pt idx="2">
                  <c:v>9.000000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Lock</c:v>
                </c:pt>
              </c:strCache>
            </c:strRef>
          </c:tx>
          <c:spPr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3400" u="none">
                    <a:solidFill>
                      <a:srgbClr val="FFFFFF"/>
                    </a:solidFill>
                    <a:latin typeface="Helvetica Neue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Wait-Pessimistic</c:v>
                </c:pt>
                <c:pt idx="1">
                  <c:v>Abort-Pessimistic</c:v>
                </c:pt>
                <c:pt idx="2">
                  <c:v>Optimistic</c:v>
                </c:pt>
              </c:strCache>
            </c:strRef>
          </c:cat>
          <c:val>
            <c:numRef>
              <c:f>Sheet1!$B$4:$D$4</c:f>
              <c:numCache>
                <c:ptCount val="3"/>
                <c:pt idx="0">
                  <c:v>72.000000</c:v>
                </c:pt>
                <c:pt idx="1">
                  <c:v>14.000000</c:v>
                </c:pt>
                <c:pt idx="2">
                  <c:v>7.000000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Abort</c:v>
                </c:pt>
              </c:strCache>
            </c:strRef>
          </c:tx>
          <c:spPr>
            <a:solidFill>
              <a:srgbClr val="FF2600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3400" u="none">
                    <a:solidFill>
                      <a:srgbClr val="FFFFFF"/>
                    </a:solidFill>
                    <a:latin typeface="Helvetica Neue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Wait-Pessimistic</c:v>
                </c:pt>
                <c:pt idx="1">
                  <c:v>Abort-Pessimistic</c:v>
                </c:pt>
                <c:pt idx="2">
                  <c:v>Optimistic</c:v>
                </c:pt>
              </c:strCache>
            </c:strRef>
          </c:cat>
          <c:val>
            <c:numRef>
              <c:f>Sheet1!$B$5:$D$5</c:f>
              <c:numCache>
                <c:ptCount val="3"/>
                <c:pt idx="0">
                  <c:v>0.000000</c:v>
                </c:pt>
                <c:pt idx="1">
                  <c:v>68.000000</c:v>
                </c:pt>
                <c:pt idx="2">
                  <c:v>64.000000</c:v>
                </c:pt>
              </c:numCache>
            </c:numRef>
          </c:val>
        </c:ser>
        <c:gapWidth val="40"/>
        <c:overlap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200" u="none">
                <a:solidFill>
                  <a:srgbClr val="000000"/>
                </a:solidFill>
                <a:latin typeface="Helvetica Neue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2200" u="none">
                    <a:solidFill>
                      <a:srgbClr val="000000"/>
                    </a:solidFill>
                    <a:latin typeface="Helvetica Neue"/>
                  </a:defRPr>
                </a:pPr>
                <a:r>
                  <a:rPr b="0" i="0" strike="noStrike" sz="2200" u="none">
                    <a:solidFill>
                      <a:srgbClr val="000000"/>
                    </a:solidFill>
                    <a:latin typeface="Helvetica Neue"/>
                  </a:rPr>
                  <a:t>Percentage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200" u="none">
                <a:solidFill>
                  <a:srgbClr val="000000"/>
                </a:solidFill>
                <a:latin typeface="Helvetica Neue"/>
              </a:defRPr>
            </a:pPr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117485"/>
          <c:y val="0.927516"/>
          <c:w val="0.869112"/>
          <c:h val="0.072484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600" u="none">
              <a:solidFill>
                <a:srgbClr val="000000"/>
              </a:solidFill>
              <a:latin typeface="Helvetica Neue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27314"/>
          <c:y val="0.149008"/>
          <c:w val="0.857582"/>
          <c:h val="0.6138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0.1</c:v>
                </c:pt>
              </c:strCache>
            </c:strRef>
          </c:tx>
          <c:spPr>
            <a:solidFill>
              <a:srgbClr val="FFFFFF"/>
            </a:solidFill>
            <a:ln w="76200" cap="flat">
              <a:solidFill>
                <a:schemeClr val="accent1"/>
              </a:solidFill>
              <a:prstDash val="solid"/>
              <a:miter lim="400000"/>
            </a:ln>
            <a:effectLst/>
          </c:spPr>
          <c:marker>
            <c:symbol val="none"/>
            <c:size val="6"/>
            <c:spPr>
              <a:solidFill>
                <a:srgbClr val="FFFFFF"/>
              </a:solidFill>
              <a:ln w="76200" cap="flat">
                <a:solidFill>
                  <a:schemeClr val="accent1"/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2400" u="none">
                    <a:solidFill>
                      <a:srgbClr val="000000"/>
                    </a:solidFill>
                    <a:latin typeface="Helvetica Neue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Sheet1!$B$2:$B$11</c:f>
              <c:numCache>
                <c:ptCount val="10"/>
                <c:pt idx="0">
                  <c:v>151.000000</c:v>
                </c:pt>
                <c:pt idx="1">
                  <c:v>148.000000</c:v>
                </c:pt>
                <c:pt idx="2">
                  <c:v>144.000000</c:v>
                </c:pt>
                <c:pt idx="3">
                  <c:v>140.000000</c:v>
                </c:pt>
                <c:pt idx="4">
                  <c:v>137.000000</c:v>
                </c:pt>
                <c:pt idx="5">
                  <c:v>132.000000</c:v>
                </c:pt>
                <c:pt idx="6">
                  <c:v>128.000000</c:v>
                </c:pt>
                <c:pt idx="7">
                  <c:v>127.000000</c:v>
                </c:pt>
                <c:pt idx="8">
                  <c:v>123.000000</c:v>
                </c:pt>
                <c:pt idx="9">
                  <c:v>121.000000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0.3</c:v>
                </c:pt>
              </c:strCache>
            </c:strRef>
          </c:tx>
          <c:spPr>
            <a:solidFill>
              <a:srgbClr val="FFFFFF"/>
            </a:solidFill>
            <a:ln w="76200" cap="flat">
              <a:solidFill>
                <a:schemeClr val="accent3"/>
              </a:solidFill>
              <a:prstDash val="solid"/>
              <a:miter lim="400000"/>
            </a:ln>
            <a:effectLst/>
          </c:spPr>
          <c:marker>
            <c:symbol val="none"/>
            <c:size val="6"/>
            <c:spPr>
              <a:solidFill>
                <a:srgbClr val="FFFFFF"/>
              </a:solidFill>
              <a:ln w="76200" cap="flat">
                <a:solidFill>
                  <a:schemeClr val="accent3"/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2400" u="none">
                    <a:solidFill>
                      <a:srgbClr val="000000"/>
                    </a:solidFill>
                    <a:latin typeface="Helvetica Neue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Sheet1!$C$2:$C$11</c:f>
              <c:numCache>
                <c:ptCount val="10"/>
                <c:pt idx="0">
                  <c:v>304.000000</c:v>
                </c:pt>
                <c:pt idx="1">
                  <c:v>246.000000</c:v>
                </c:pt>
                <c:pt idx="2">
                  <c:v>234.000000</c:v>
                </c:pt>
                <c:pt idx="3">
                  <c:v>175.000000</c:v>
                </c:pt>
                <c:pt idx="4">
                  <c:v>171.000000</c:v>
                </c:pt>
                <c:pt idx="5">
                  <c:v>169.000000</c:v>
                </c:pt>
                <c:pt idx="6">
                  <c:v>166.000000</c:v>
                </c:pt>
                <c:pt idx="7">
                  <c:v>160.000000</c:v>
                </c:pt>
                <c:pt idx="8">
                  <c:v>151.000000</c:v>
                </c:pt>
                <c:pt idx="9">
                  <c:v>144.000000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0.5</c:v>
                </c:pt>
              </c:strCache>
            </c:strRef>
          </c:tx>
          <c:spPr>
            <a:solidFill>
              <a:srgbClr val="FFFFFF"/>
            </a:solidFill>
            <a:ln w="762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c:spPr>
          <c:marker>
            <c:symbol val="none"/>
            <c:size val="6"/>
            <c:spPr>
              <a:solidFill>
                <a:srgbClr val="FFFFFF"/>
              </a:solidFill>
              <a:ln w="76200" cap="flat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2400" u="none">
                    <a:solidFill>
                      <a:srgbClr val="000000"/>
                    </a:solidFill>
                    <a:latin typeface="Helvetica Neue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Sheet1!$D$2:$D$11</c:f>
              <c:numCache>
                <c:ptCount val="10"/>
                <c:pt idx="0">
                  <c:v>562.000000</c:v>
                </c:pt>
                <c:pt idx="1">
                  <c:v>392.000000</c:v>
                </c:pt>
                <c:pt idx="2">
                  <c:v>322.000000</c:v>
                </c:pt>
                <c:pt idx="3">
                  <c:v>271.000000</c:v>
                </c:pt>
                <c:pt idx="4">
                  <c:v>264.000000</c:v>
                </c:pt>
                <c:pt idx="5">
                  <c:v>237.000000</c:v>
                </c:pt>
                <c:pt idx="6">
                  <c:v>210.000000</c:v>
                </c:pt>
                <c:pt idx="7">
                  <c:v>205.000000</c:v>
                </c:pt>
                <c:pt idx="8">
                  <c:v>197.000000</c:v>
                </c:pt>
                <c:pt idx="9">
                  <c:v>178.000000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0.8</c:v>
                </c:pt>
              </c:strCache>
            </c:strRef>
          </c:tx>
          <c:spPr>
            <a:solidFill>
              <a:srgbClr val="FFFFFF"/>
            </a:solidFill>
            <a:ln w="76200" cap="flat">
              <a:solidFill>
                <a:srgbClr val="FF2600"/>
              </a:solidFill>
              <a:prstDash val="solid"/>
              <a:miter lim="400000"/>
            </a:ln>
            <a:effectLst/>
          </c:spPr>
          <c:marker>
            <c:symbol val="none"/>
            <c:size val="6"/>
            <c:spPr>
              <a:solidFill>
                <a:srgbClr val="FFFFFF"/>
              </a:solidFill>
              <a:ln w="76200" cap="flat">
                <a:solidFill>
                  <a:srgbClr val="FF2600"/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2400" u="none">
                    <a:solidFill>
                      <a:srgbClr val="000000"/>
                    </a:solidFill>
                    <a:latin typeface="Helvetica Neue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Sheet1!$E$2:$E$11</c:f>
              <c:numCache>
                <c:ptCount val="10"/>
                <c:pt idx="0">
                  <c:v>1245.000000</c:v>
                </c:pt>
                <c:pt idx="1">
                  <c:v>722.000000</c:v>
                </c:pt>
                <c:pt idx="2">
                  <c:v>589.000000</c:v>
                </c:pt>
                <c:pt idx="3">
                  <c:v>443.000000</c:v>
                </c:pt>
                <c:pt idx="4">
                  <c:v>363.000000</c:v>
                </c:pt>
                <c:pt idx="5">
                  <c:v>328.000000</c:v>
                </c:pt>
                <c:pt idx="6">
                  <c:v>253.000000</c:v>
                </c:pt>
                <c:pt idx="7">
                  <c:v>243.000000</c:v>
                </c:pt>
                <c:pt idx="8">
                  <c:v>197.000000</c:v>
                </c:pt>
                <c:pt idx="9">
                  <c:v>185.000000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0.99</c:v>
                </c:pt>
              </c:strCache>
            </c:strRef>
          </c:tx>
          <c:spPr>
            <a:solidFill>
              <a:srgbClr val="FFFFFF"/>
            </a:solidFill>
            <a:ln w="76200" cap="flat">
              <a:solidFill>
                <a:srgbClr val="C24885"/>
              </a:solidFill>
              <a:prstDash val="solid"/>
              <a:miter lim="400000"/>
            </a:ln>
            <a:effectLst/>
          </c:spPr>
          <c:marker>
            <c:symbol val="none"/>
            <c:size val="6"/>
            <c:spPr>
              <a:solidFill>
                <a:srgbClr val="FFFFFF"/>
              </a:solidFill>
              <a:ln w="76200" cap="flat">
                <a:solidFill>
                  <a:srgbClr val="C24885"/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2400" u="none">
                    <a:solidFill>
                      <a:srgbClr val="000000"/>
                    </a:solidFill>
                    <a:latin typeface="Helvetica Neue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Sheet1!$F$2:$F$11</c:f>
              <c:numCache>
                <c:ptCount val="10"/>
                <c:pt idx="0">
                  <c:v>1911.000000</c:v>
                </c:pt>
                <c:pt idx="1">
                  <c:v>985.000000</c:v>
                </c:pt>
                <c:pt idx="2">
                  <c:v>755.000000</c:v>
                </c:pt>
                <c:pt idx="3">
                  <c:v>505.000000</c:v>
                </c:pt>
                <c:pt idx="4">
                  <c:v>392.000000</c:v>
                </c:pt>
                <c:pt idx="5">
                  <c:v>319.000000</c:v>
                </c:pt>
                <c:pt idx="6">
                  <c:v>266.000000</c:v>
                </c:pt>
                <c:pt idx="7">
                  <c:v>241.000000</c:v>
                </c:pt>
                <c:pt idx="8">
                  <c:v>211.000000</c:v>
                </c:pt>
                <c:pt idx="9">
                  <c:v>183.000000</c:v>
                </c:pt>
              </c:numCache>
            </c:numRef>
          </c:val>
          <c:smooth val="1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1.2</c:v>
                </c:pt>
              </c:strCache>
            </c:strRef>
          </c:tx>
          <c:spPr>
            <a:solidFill>
              <a:srgbClr val="FFFFFF"/>
            </a:solidFill>
            <a:ln w="76200" cap="flat">
              <a:solidFill>
                <a:srgbClr val="5F5F5F"/>
              </a:solidFill>
              <a:prstDash val="solid"/>
              <a:miter lim="400000"/>
            </a:ln>
            <a:effectLst/>
          </c:spPr>
          <c:marker>
            <c:symbol val="none"/>
            <c:size val="6"/>
            <c:spPr>
              <a:solidFill>
                <a:srgbClr val="FFFFFF"/>
              </a:solidFill>
              <a:ln w="76200" cap="flat">
                <a:solidFill>
                  <a:srgbClr val="5F5F5F"/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2400" u="none">
                    <a:solidFill>
                      <a:srgbClr val="000000"/>
                    </a:solidFill>
                    <a:latin typeface="Helvetica Neue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Sheet1!$G$2:$G$11</c:f>
              <c:numCache>
                <c:ptCount val="10"/>
                <c:pt idx="0">
                  <c:v>2827.000000</c:v>
                </c:pt>
                <c:pt idx="1">
                  <c:v>1217.000000</c:v>
                </c:pt>
                <c:pt idx="2">
                  <c:v>846.000000</c:v>
                </c:pt>
                <c:pt idx="3">
                  <c:v>563.000000</c:v>
                </c:pt>
                <c:pt idx="4">
                  <c:v>408.000000</c:v>
                </c:pt>
                <c:pt idx="5">
                  <c:v>299.000000</c:v>
                </c:pt>
                <c:pt idx="6">
                  <c:v>269.000000</c:v>
                </c:pt>
                <c:pt idx="7">
                  <c:v>233.000000</c:v>
                </c:pt>
                <c:pt idx="8">
                  <c:v>214.000000</c:v>
                </c:pt>
                <c:pt idx="9">
                  <c:v>176.000000</c:v>
                </c:pt>
              </c:numCache>
            </c:numRef>
          </c:val>
          <c:smooth val="1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1.5</c:v>
                </c:pt>
              </c:strCache>
            </c:strRef>
          </c:tx>
          <c:spPr>
            <a:solidFill>
              <a:srgbClr val="FFFFFF"/>
            </a:solidFill>
            <a:ln w="76200" cap="flat">
              <a:solidFill>
                <a:srgbClr val="22AEFF"/>
              </a:solidFill>
              <a:prstDash val="solid"/>
              <a:miter lim="400000"/>
            </a:ln>
            <a:effectLst/>
          </c:spPr>
          <c:marker>
            <c:symbol val="none"/>
            <c:size val="6"/>
            <c:spPr>
              <a:solidFill>
                <a:srgbClr val="FFFFFF"/>
              </a:solidFill>
              <a:ln w="76200" cap="flat">
                <a:solidFill>
                  <a:srgbClr val="22AEFF"/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2400" u="none">
                    <a:solidFill>
                      <a:srgbClr val="000000"/>
                    </a:solidFill>
                    <a:latin typeface="Helvetica Neue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Sheet1!$H$2:$H$11</c:f>
              <c:numCache>
                <c:ptCount val="10"/>
                <c:pt idx="0">
                  <c:v>4209.000000</c:v>
                </c:pt>
                <c:pt idx="1">
                  <c:v>1419.000000</c:v>
                </c:pt>
                <c:pt idx="2">
                  <c:v>891.000000</c:v>
                </c:pt>
                <c:pt idx="3">
                  <c:v>606.000000</c:v>
                </c:pt>
                <c:pt idx="4">
                  <c:v>355.000000</c:v>
                </c:pt>
                <c:pt idx="5">
                  <c:v>288.000000</c:v>
                </c:pt>
                <c:pt idx="6">
                  <c:v>211.000000</c:v>
                </c:pt>
                <c:pt idx="7">
                  <c:v>184.000000</c:v>
                </c:pt>
                <c:pt idx="8">
                  <c:v>155.000000</c:v>
                </c:pt>
                <c:pt idx="9">
                  <c:v>122.000000</c:v>
                </c:pt>
              </c:numCache>
            </c:numRef>
          </c:val>
          <c:smooth val="1"/>
        </c:ser>
        <c:marker val="1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2200" u="none">
                    <a:solidFill>
                      <a:srgbClr val="000000"/>
                    </a:solidFill>
                    <a:latin typeface="Helvetica Neue"/>
                  </a:defRPr>
                </a:pPr>
                <a:r>
                  <a:rPr b="0" i="0" strike="noStrike" sz="2200" u="none">
                    <a:solidFill>
                      <a:srgbClr val="000000"/>
                    </a:solidFill>
                    <a:latin typeface="Helvetica Neue"/>
                  </a:rPr>
                  <a:t>Rank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200" u="none">
                <a:solidFill>
                  <a:srgbClr val="000000"/>
                </a:solidFill>
                <a:latin typeface="Helvetica Neue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2200" u="none">
                    <a:solidFill>
                      <a:srgbClr val="000000"/>
                    </a:solidFill>
                    <a:latin typeface="Helvetica Neue"/>
                  </a:defRPr>
                </a:pPr>
                <a:r>
                  <a:rPr b="0" i="0" strike="noStrike" sz="2200" u="none">
                    <a:solidFill>
                      <a:srgbClr val="000000"/>
                    </a:solidFill>
                    <a:latin typeface="Helvetica Neue"/>
                  </a:rPr>
                  <a:t>Frequency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200" u="none">
                <a:solidFill>
                  <a:srgbClr val="000000"/>
                </a:solidFill>
                <a:latin typeface="Helvetica Neue"/>
              </a:defRPr>
            </a:pPr>
          </a:p>
        </c:txPr>
        <c:crossAx val="2094734552"/>
        <c:crosses val="autoZero"/>
        <c:crossBetween val="midCat"/>
        <c:majorUnit val="1250"/>
        <c:minorUnit val="62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125509"/>
          <c:y val="0"/>
          <c:w val="0.861193"/>
          <c:h val="0.115925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600" u="none">
              <a:solidFill>
                <a:srgbClr val="000000"/>
              </a:solidFill>
              <a:latin typeface="Helvetica Neue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4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cheduling Transactions Under High Conten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pPr/>
            <a:r>
              <a:t>Scheduling Transactions Under High Contention</a:t>
            </a:r>
          </a:p>
        </p:txBody>
      </p:sp>
      <p:sp>
        <p:nvSpPr>
          <p:cNvPr id="120" name="Guna Prasaad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/>
            </a:lvl1pPr>
          </a:lstStyle>
          <a:p>
            <a:pPr/>
            <a:r>
              <a:t>Guna Prasaad</a:t>
            </a:r>
          </a:p>
        </p:txBody>
      </p:sp>
      <p:sp>
        <p:nvSpPr>
          <p:cNvPr id="121" name="Advisors: Alvin Cheung, Dan Suciu"/>
          <p:cNvSpPr txBox="1"/>
          <p:nvPr/>
        </p:nvSpPr>
        <p:spPr>
          <a:xfrm>
            <a:off x="1270000" y="6797731"/>
            <a:ext cx="104648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3200"/>
            </a:lvl1pPr>
          </a:lstStyle>
          <a:p>
            <a:pPr/>
            <a:r>
              <a:t>Advisors: Alvin Cheung, Dan Suciu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Iso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Isolation</a:t>
            </a:r>
          </a:p>
        </p:txBody>
      </p:sp>
      <p:sp>
        <p:nvSpPr>
          <p:cNvPr id="179" name="Serializability"/>
          <p:cNvSpPr txBox="1"/>
          <p:nvPr/>
        </p:nvSpPr>
        <p:spPr>
          <a:xfrm>
            <a:off x="1959851" y="2327229"/>
            <a:ext cx="9085098" cy="172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0800">
                <a:solidFill>
                  <a:schemeClr val="accent1"/>
                </a:solidFill>
              </a:defRPr>
            </a:lvl1pPr>
          </a:lstStyle>
          <a:p>
            <a:pPr/>
            <a:r>
              <a:t>Serializability</a:t>
            </a:r>
          </a:p>
        </p:txBody>
      </p:sp>
      <p:grpSp>
        <p:nvGrpSpPr>
          <p:cNvPr id="191" name="Group"/>
          <p:cNvGrpSpPr/>
          <p:nvPr/>
        </p:nvGrpSpPr>
        <p:grpSpPr>
          <a:xfrm>
            <a:off x="482940" y="4662802"/>
            <a:ext cx="5204169" cy="3677816"/>
            <a:chOff x="0" y="0"/>
            <a:chExt cx="5204168" cy="3677814"/>
          </a:xfrm>
        </p:grpSpPr>
        <p:sp>
          <p:nvSpPr>
            <p:cNvPr id="180" name="Head with Shoulders"/>
            <p:cNvSpPr/>
            <p:nvPr/>
          </p:nvSpPr>
          <p:spPr>
            <a:xfrm>
              <a:off x="0" y="0"/>
              <a:ext cx="767636" cy="665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1" name="Head with Shoulders"/>
            <p:cNvSpPr/>
            <p:nvPr/>
          </p:nvSpPr>
          <p:spPr>
            <a:xfrm>
              <a:off x="1109133" y="0"/>
              <a:ext cx="767636" cy="665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2" name="Head with Shoulders"/>
            <p:cNvSpPr/>
            <p:nvPr/>
          </p:nvSpPr>
          <p:spPr>
            <a:xfrm>
              <a:off x="2218266" y="0"/>
              <a:ext cx="767637" cy="665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3" name="Head with Shoulders"/>
            <p:cNvSpPr/>
            <p:nvPr/>
          </p:nvSpPr>
          <p:spPr>
            <a:xfrm>
              <a:off x="3327400" y="0"/>
              <a:ext cx="767636" cy="665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4" name="Head with Shoulders"/>
            <p:cNvSpPr/>
            <p:nvPr/>
          </p:nvSpPr>
          <p:spPr>
            <a:xfrm>
              <a:off x="4436533" y="0"/>
              <a:ext cx="767636" cy="665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chemeClr val="accent4">
                <a:hueOff val="-1081314"/>
                <a:satOff val="4338"/>
                <a:lumOff val="-8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5" name="Coins"/>
            <p:cNvSpPr/>
            <p:nvPr/>
          </p:nvSpPr>
          <p:spPr>
            <a:xfrm>
              <a:off x="2227346" y="2556932"/>
              <a:ext cx="1117527" cy="1120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6" name="Line"/>
            <p:cNvSpPr/>
            <p:nvPr/>
          </p:nvSpPr>
          <p:spPr>
            <a:xfrm>
              <a:off x="312926" y="750123"/>
              <a:ext cx="2367801" cy="17317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7" name="Line"/>
            <p:cNvSpPr/>
            <p:nvPr/>
          </p:nvSpPr>
          <p:spPr>
            <a:xfrm>
              <a:off x="1567845" y="747169"/>
              <a:ext cx="1107271" cy="17348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8" name="Line"/>
            <p:cNvSpPr/>
            <p:nvPr/>
          </p:nvSpPr>
          <p:spPr>
            <a:xfrm flipH="1">
              <a:off x="2726789" y="741418"/>
              <a:ext cx="1" cy="17389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9" name="Line"/>
            <p:cNvSpPr/>
            <p:nvPr/>
          </p:nvSpPr>
          <p:spPr>
            <a:xfrm flipH="1">
              <a:off x="2783054" y="745520"/>
              <a:ext cx="933804" cy="171946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0" name="Line"/>
            <p:cNvSpPr/>
            <p:nvPr/>
          </p:nvSpPr>
          <p:spPr>
            <a:xfrm flipH="1">
              <a:off x="2807727" y="749661"/>
              <a:ext cx="2077398" cy="173216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92" name="Head with Shoulders"/>
          <p:cNvSpPr/>
          <p:nvPr/>
        </p:nvSpPr>
        <p:spPr>
          <a:xfrm>
            <a:off x="8424673" y="6711736"/>
            <a:ext cx="767636" cy="665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3" name="Head with Shoulders"/>
          <p:cNvSpPr/>
          <p:nvPr/>
        </p:nvSpPr>
        <p:spPr>
          <a:xfrm>
            <a:off x="10346982" y="6711736"/>
            <a:ext cx="767636" cy="665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4" name="Head with Shoulders"/>
          <p:cNvSpPr/>
          <p:nvPr/>
        </p:nvSpPr>
        <p:spPr>
          <a:xfrm>
            <a:off x="7442540" y="6711736"/>
            <a:ext cx="767636" cy="665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5" name="Head with Shoulders"/>
          <p:cNvSpPr/>
          <p:nvPr/>
        </p:nvSpPr>
        <p:spPr>
          <a:xfrm>
            <a:off x="9406807" y="6711736"/>
            <a:ext cx="767636" cy="665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6" name="Head with Shoulders"/>
          <p:cNvSpPr/>
          <p:nvPr/>
        </p:nvSpPr>
        <p:spPr>
          <a:xfrm>
            <a:off x="6460406" y="6711736"/>
            <a:ext cx="767637" cy="665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cxnSp>
        <p:nvCxnSpPr>
          <p:cNvPr id="197" name="Connection Line"/>
          <p:cNvCxnSpPr>
            <a:stCxn id="196" idx="0"/>
            <a:endCxn id="194" idx="0"/>
          </p:cNvCxnSpPr>
          <p:nvPr/>
        </p:nvCxnSpPr>
        <p:spPr>
          <a:xfrm>
            <a:off x="6844224" y="7044267"/>
            <a:ext cx="982134" cy="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8" name="Connection Line"/>
          <p:cNvCxnSpPr>
            <a:stCxn id="192" idx="0"/>
            <a:endCxn id="194" idx="0"/>
          </p:cNvCxnSpPr>
          <p:nvPr/>
        </p:nvCxnSpPr>
        <p:spPr>
          <a:xfrm flipH="1">
            <a:off x="7826357" y="7044267"/>
            <a:ext cx="982135" cy="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99" name="Connection Line"/>
          <p:cNvCxnSpPr>
            <a:stCxn id="195" idx="0"/>
            <a:endCxn id="192" idx="0"/>
          </p:cNvCxnSpPr>
          <p:nvPr/>
        </p:nvCxnSpPr>
        <p:spPr>
          <a:xfrm flipH="1">
            <a:off x="8808491" y="7044267"/>
            <a:ext cx="982134" cy="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200" name="Connection Line"/>
          <p:cNvCxnSpPr>
            <a:stCxn id="193" idx="0"/>
            <a:endCxn id="195" idx="0"/>
          </p:cNvCxnSpPr>
          <p:nvPr/>
        </p:nvCxnSpPr>
        <p:spPr>
          <a:xfrm flipH="1">
            <a:off x="9790624" y="7044267"/>
            <a:ext cx="940177" cy="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201" name="Line"/>
          <p:cNvSpPr/>
          <p:nvPr/>
        </p:nvSpPr>
        <p:spPr>
          <a:xfrm>
            <a:off x="7255205" y="7907557"/>
            <a:ext cx="6970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2" name="Stopwatch"/>
          <p:cNvSpPr/>
          <p:nvPr/>
        </p:nvSpPr>
        <p:spPr>
          <a:xfrm>
            <a:off x="6608772" y="7635063"/>
            <a:ext cx="470905" cy="544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083" y="0"/>
                </a:moveTo>
                <a:cubicBezTo>
                  <a:pt x="8677" y="0"/>
                  <a:pt x="8349" y="285"/>
                  <a:pt x="8349" y="636"/>
                </a:cubicBezTo>
                <a:cubicBezTo>
                  <a:pt x="8349" y="987"/>
                  <a:pt x="8677" y="1271"/>
                  <a:pt x="9083" y="1271"/>
                </a:cubicBezTo>
                <a:lnTo>
                  <a:pt x="10064" y="1271"/>
                </a:lnTo>
                <a:lnTo>
                  <a:pt x="10064" y="2960"/>
                </a:lnTo>
                <a:cubicBezTo>
                  <a:pt x="4451" y="3288"/>
                  <a:pt x="0" y="7336"/>
                  <a:pt x="0" y="12268"/>
                </a:cubicBezTo>
                <a:cubicBezTo>
                  <a:pt x="0" y="17414"/>
                  <a:pt x="4845" y="21600"/>
                  <a:pt x="10800" y="21600"/>
                </a:cubicBezTo>
                <a:cubicBezTo>
                  <a:pt x="16755" y="21600"/>
                  <a:pt x="21600" y="17414"/>
                  <a:pt x="21600" y="12268"/>
                </a:cubicBezTo>
                <a:cubicBezTo>
                  <a:pt x="21600" y="9530"/>
                  <a:pt x="20228" y="7065"/>
                  <a:pt x="18048" y="5356"/>
                </a:cubicBezTo>
                <a:cubicBezTo>
                  <a:pt x="18095" y="5326"/>
                  <a:pt x="18139" y="5288"/>
                  <a:pt x="18173" y="5243"/>
                </a:cubicBezTo>
                <a:lnTo>
                  <a:pt x="18534" y="4762"/>
                </a:lnTo>
                <a:cubicBezTo>
                  <a:pt x="18681" y="4567"/>
                  <a:pt x="18616" y="4303"/>
                  <a:pt x="18389" y="4177"/>
                </a:cubicBezTo>
                <a:lnTo>
                  <a:pt x="16675" y="3215"/>
                </a:lnTo>
                <a:cubicBezTo>
                  <a:pt x="16448" y="3088"/>
                  <a:pt x="16144" y="3144"/>
                  <a:pt x="15997" y="3340"/>
                </a:cubicBezTo>
                <a:lnTo>
                  <a:pt x="15636" y="3822"/>
                </a:lnTo>
                <a:cubicBezTo>
                  <a:pt x="15615" y="3849"/>
                  <a:pt x="15599" y="3878"/>
                  <a:pt x="15587" y="3907"/>
                </a:cubicBezTo>
                <a:cubicBezTo>
                  <a:pt x="14351" y="3376"/>
                  <a:pt x="12983" y="3045"/>
                  <a:pt x="11536" y="2960"/>
                </a:cubicBezTo>
                <a:lnTo>
                  <a:pt x="11536" y="1271"/>
                </a:lnTo>
                <a:lnTo>
                  <a:pt x="12517" y="1271"/>
                </a:lnTo>
                <a:cubicBezTo>
                  <a:pt x="12923" y="1271"/>
                  <a:pt x="13251" y="987"/>
                  <a:pt x="13251" y="636"/>
                </a:cubicBezTo>
                <a:cubicBezTo>
                  <a:pt x="13251" y="285"/>
                  <a:pt x="12923" y="0"/>
                  <a:pt x="12517" y="0"/>
                </a:cubicBezTo>
                <a:lnTo>
                  <a:pt x="9083" y="0"/>
                </a:lnTo>
                <a:close/>
                <a:moveTo>
                  <a:pt x="10800" y="4207"/>
                </a:moveTo>
                <a:cubicBezTo>
                  <a:pt x="15944" y="4207"/>
                  <a:pt x="20129" y="7823"/>
                  <a:pt x="20129" y="12268"/>
                </a:cubicBezTo>
                <a:cubicBezTo>
                  <a:pt x="20129" y="16713"/>
                  <a:pt x="15944" y="20329"/>
                  <a:pt x="10800" y="20329"/>
                </a:cubicBezTo>
                <a:cubicBezTo>
                  <a:pt x="5656" y="20329"/>
                  <a:pt x="1471" y="16713"/>
                  <a:pt x="1471" y="12268"/>
                </a:cubicBezTo>
                <a:cubicBezTo>
                  <a:pt x="1471" y="7823"/>
                  <a:pt x="5656" y="4207"/>
                  <a:pt x="10800" y="4207"/>
                </a:cubicBezTo>
                <a:close/>
                <a:moveTo>
                  <a:pt x="10800" y="6222"/>
                </a:moveTo>
                <a:cubicBezTo>
                  <a:pt x="10394" y="6222"/>
                  <a:pt x="10064" y="6505"/>
                  <a:pt x="10064" y="6856"/>
                </a:cubicBezTo>
                <a:lnTo>
                  <a:pt x="10064" y="12268"/>
                </a:lnTo>
                <a:cubicBezTo>
                  <a:pt x="10064" y="12619"/>
                  <a:pt x="10394" y="12904"/>
                  <a:pt x="10800" y="12904"/>
                </a:cubicBezTo>
                <a:cubicBezTo>
                  <a:pt x="11206" y="12904"/>
                  <a:pt x="11536" y="12619"/>
                  <a:pt x="11536" y="12268"/>
                </a:cubicBezTo>
                <a:lnTo>
                  <a:pt x="11536" y="6856"/>
                </a:lnTo>
                <a:cubicBezTo>
                  <a:pt x="11536" y="6505"/>
                  <a:pt x="11206" y="6222"/>
                  <a:pt x="10800" y="622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1" grpId="13"/>
      <p:bldP build="whole" bldLvl="1" animBg="1" rev="0" advAuto="0" spid="194" grpId="4"/>
      <p:bldP build="whole" bldLvl="1" animBg="1" rev="0" advAuto="0" spid="193" grpId="7"/>
      <p:bldP build="whole" bldLvl="1" animBg="1" rev="0" advAuto="0" spid="195" grpId="6"/>
      <p:bldP build="whole" bldLvl="1" animBg="1" rev="0" advAuto="0" spid="199" grpId="10"/>
      <p:bldP build="whole" bldLvl="1" animBg="1" rev="0" advAuto="0" spid="198" grpId="9"/>
      <p:bldP build="whole" bldLvl="1" animBg="1" rev="0" advAuto="0" spid="196" grpId="3"/>
      <p:bldP build="whole" bldLvl="1" animBg="1" rev="0" advAuto="0" spid="192" grpId="5"/>
      <p:bldP build="whole" bldLvl="1" animBg="1" rev="0" advAuto="0" spid="202" grpId="12"/>
      <p:bldP build="whole" bldLvl="1" animBg="1" rev="0" advAuto="0" spid="200" grpId="11"/>
      <p:bldP build="whole" bldLvl="1" animBg="1" rev="0" advAuto="0" spid="179" grpId="1"/>
      <p:bldP build="whole" bldLvl="1" animBg="1" rev="0" advAuto="0" spid="191" grpId="2"/>
      <p:bldP build="whole" bldLvl="1" animBg="1" rev="0" advAuto="0" spid="197" grpId="8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Iso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Isolation</a:t>
            </a:r>
          </a:p>
        </p:txBody>
      </p:sp>
      <p:sp>
        <p:nvSpPr>
          <p:cNvPr id="205" name="Serializability"/>
          <p:cNvSpPr txBox="1"/>
          <p:nvPr/>
        </p:nvSpPr>
        <p:spPr>
          <a:xfrm>
            <a:off x="1959851" y="2327229"/>
            <a:ext cx="9085098" cy="172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0800">
                <a:solidFill>
                  <a:schemeClr val="accent1"/>
                </a:solidFill>
              </a:defRPr>
            </a:lvl1pPr>
          </a:lstStyle>
          <a:p>
            <a:pPr/>
            <a:r>
              <a:t>Serializability</a:t>
            </a:r>
          </a:p>
        </p:txBody>
      </p:sp>
      <p:grpSp>
        <p:nvGrpSpPr>
          <p:cNvPr id="217" name="Group"/>
          <p:cNvGrpSpPr/>
          <p:nvPr/>
        </p:nvGrpSpPr>
        <p:grpSpPr>
          <a:xfrm>
            <a:off x="482940" y="4662802"/>
            <a:ext cx="5204169" cy="3677816"/>
            <a:chOff x="0" y="0"/>
            <a:chExt cx="5204168" cy="3677814"/>
          </a:xfrm>
        </p:grpSpPr>
        <p:sp>
          <p:nvSpPr>
            <p:cNvPr id="206" name="Head with Shoulders"/>
            <p:cNvSpPr/>
            <p:nvPr/>
          </p:nvSpPr>
          <p:spPr>
            <a:xfrm>
              <a:off x="0" y="0"/>
              <a:ext cx="767636" cy="665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7" name="Head with Shoulders"/>
            <p:cNvSpPr/>
            <p:nvPr/>
          </p:nvSpPr>
          <p:spPr>
            <a:xfrm>
              <a:off x="1109133" y="0"/>
              <a:ext cx="767636" cy="665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8" name="Head with Shoulders"/>
            <p:cNvSpPr/>
            <p:nvPr/>
          </p:nvSpPr>
          <p:spPr>
            <a:xfrm>
              <a:off x="2218266" y="0"/>
              <a:ext cx="767637" cy="665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9" name="Head with Shoulders"/>
            <p:cNvSpPr/>
            <p:nvPr/>
          </p:nvSpPr>
          <p:spPr>
            <a:xfrm>
              <a:off x="3327400" y="0"/>
              <a:ext cx="767636" cy="665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0" name="Head with Shoulders"/>
            <p:cNvSpPr/>
            <p:nvPr/>
          </p:nvSpPr>
          <p:spPr>
            <a:xfrm>
              <a:off x="4436533" y="0"/>
              <a:ext cx="767636" cy="665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chemeClr val="accent4">
                <a:hueOff val="-1081314"/>
                <a:satOff val="4338"/>
                <a:lumOff val="-8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1" name="Coins"/>
            <p:cNvSpPr/>
            <p:nvPr/>
          </p:nvSpPr>
          <p:spPr>
            <a:xfrm>
              <a:off x="2227346" y="2556932"/>
              <a:ext cx="1117527" cy="1120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2" name="Line"/>
            <p:cNvSpPr/>
            <p:nvPr/>
          </p:nvSpPr>
          <p:spPr>
            <a:xfrm>
              <a:off x="312926" y="750123"/>
              <a:ext cx="2367801" cy="17317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3" name="Line"/>
            <p:cNvSpPr/>
            <p:nvPr/>
          </p:nvSpPr>
          <p:spPr>
            <a:xfrm>
              <a:off x="1567845" y="747169"/>
              <a:ext cx="1107271" cy="17348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4" name="Line"/>
            <p:cNvSpPr/>
            <p:nvPr/>
          </p:nvSpPr>
          <p:spPr>
            <a:xfrm flipH="1">
              <a:off x="2726789" y="741418"/>
              <a:ext cx="1" cy="17389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5" name="Line"/>
            <p:cNvSpPr/>
            <p:nvPr/>
          </p:nvSpPr>
          <p:spPr>
            <a:xfrm flipH="1">
              <a:off x="2783054" y="745520"/>
              <a:ext cx="933804" cy="171946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6" name="Line"/>
            <p:cNvSpPr/>
            <p:nvPr/>
          </p:nvSpPr>
          <p:spPr>
            <a:xfrm flipH="1">
              <a:off x="2807727" y="749661"/>
              <a:ext cx="2077398" cy="173216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18" name="Head with Shoulders"/>
          <p:cNvSpPr/>
          <p:nvPr/>
        </p:nvSpPr>
        <p:spPr>
          <a:xfrm>
            <a:off x="10378571" y="6711736"/>
            <a:ext cx="767636" cy="665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9" name="Head with Shoulders"/>
          <p:cNvSpPr/>
          <p:nvPr/>
        </p:nvSpPr>
        <p:spPr>
          <a:xfrm>
            <a:off x="6521923" y="6711736"/>
            <a:ext cx="767636" cy="665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0" name="Head with Shoulders"/>
          <p:cNvSpPr/>
          <p:nvPr/>
        </p:nvSpPr>
        <p:spPr>
          <a:xfrm>
            <a:off x="8465211" y="6711736"/>
            <a:ext cx="767636" cy="665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1" name="Head with Shoulders"/>
          <p:cNvSpPr/>
          <p:nvPr/>
        </p:nvSpPr>
        <p:spPr>
          <a:xfrm>
            <a:off x="7447845" y="6711736"/>
            <a:ext cx="767636" cy="665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2" name="Line"/>
          <p:cNvSpPr/>
          <p:nvPr/>
        </p:nvSpPr>
        <p:spPr>
          <a:xfrm>
            <a:off x="7255205" y="7907557"/>
            <a:ext cx="6970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3" name="Stopwatch"/>
          <p:cNvSpPr/>
          <p:nvPr/>
        </p:nvSpPr>
        <p:spPr>
          <a:xfrm>
            <a:off x="6608772" y="7635063"/>
            <a:ext cx="470905" cy="544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083" y="0"/>
                </a:moveTo>
                <a:cubicBezTo>
                  <a:pt x="8677" y="0"/>
                  <a:pt x="8349" y="285"/>
                  <a:pt x="8349" y="636"/>
                </a:cubicBezTo>
                <a:cubicBezTo>
                  <a:pt x="8349" y="987"/>
                  <a:pt x="8677" y="1271"/>
                  <a:pt x="9083" y="1271"/>
                </a:cubicBezTo>
                <a:lnTo>
                  <a:pt x="10064" y="1271"/>
                </a:lnTo>
                <a:lnTo>
                  <a:pt x="10064" y="2960"/>
                </a:lnTo>
                <a:cubicBezTo>
                  <a:pt x="4451" y="3288"/>
                  <a:pt x="0" y="7336"/>
                  <a:pt x="0" y="12268"/>
                </a:cubicBezTo>
                <a:cubicBezTo>
                  <a:pt x="0" y="17414"/>
                  <a:pt x="4845" y="21600"/>
                  <a:pt x="10800" y="21600"/>
                </a:cubicBezTo>
                <a:cubicBezTo>
                  <a:pt x="16755" y="21600"/>
                  <a:pt x="21600" y="17414"/>
                  <a:pt x="21600" y="12268"/>
                </a:cubicBezTo>
                <a:cubicBezTo>
                  <a:pt x="21600" y="9530"/>
                  <a:pt x="20228" y="7065"/>
                  <a:pt x="18048" y="5356"/>
                </a:cubicBezTo>
                <a:cubicBezTo>
                  <a:pt x="18095" y="5326"/>
                  <a:pt x="18139" y="5288"/>
                  <a:pt x="18173" y="5243"/>
                </a:cubicBezTo>
                <a:lnTo>
                  <a:pt x="18534" y="4762"/>
                </a:lnTo>
                <a:cubicBezTo>
                  <a:pt x="18681" y="4567"/>
                  <a:pt x="18616" y="4303"/>
                  <a:pt x="18389" y="4177"/>
                </a:cubicBezTo>
                <a:lnTo>
                  <a:pt x="16675" y="3215"/>
                </a:lnTo>
                <a:cubicBezTo>
                  <a:pt x="16448" y="3088"/>
                  <a:pt x="16144" y="3144"/>
                  <a:pt x="15997" y="3340"/>
                </a:cubicBezTo>
                <a:lnTo>
                  <a:pt x="15636" y="3822"/>
                </a:lnTo>
                <a:cubicBezTo>
                  <a:pt x="15615" y="3849"/>
                  <a:pt x="15599" y="3878"/>
                  <a:pt x="15587" y="3907"/>
                </a:cubicBezTo>
                <a:cubicBezTo>
                  <a:pt x="14351" y="3376"/>
                  <a:pt x="12983" y="3045"/>
                  <a:pt x="11536" y="2960"/>
                </a:cubicBezTo>
                <a:lnTo>
                  <a:pt x="11536" y="1271"/>
                </a:lnTo>
                <a:lnTo>
                  <a:pt x="12517" y="1271"/>
                </a:lnTo>
                <a:cubicBezTo>
                  <a:pt x="12923" y="1271"/>
                  <a:pt x="13251" y="987"/>
                  <a:pt x="13251" y="636"/>
                </a:cubicBezTo>
                <a:cubicBezTo>
                  <a:pt x="13251" y="285"/>
                  <a:pt x="12923" y="0"/>
                  <a:pt x="12517" y="0"/>
                </a:cubicBezTo>
                <a:lnTo>
                  <a:pt x="9083" y="0"/>
                </a:lnTo>
                <a:close/>
                <a:moveTo>
                  <a:pt x="10800" y="4207"/>
                </a:moveTo>
                <a:cubicBezTo>
                  <a:pt x="15944" y="4207"/>
                  <a:pt x="20129" y="7823"/>
                  <a:pt x="20129" y="12268"/>
                </a:cubicBezTo>
                <a:cubicBezTo>
                  <a:pt x="20129" y="16713"/>
                  <a:pt x="15944" y="20329"/>
                  <a:pt x="10800" y="20329"/>
                </a:cubicBezTo>
                <a:cubicBezTo>
                  <a:pt x="5656" y="20329"/>
                  <a:pt x="1471" y="16713"/>
                  <a:pt x="1471" y="12268"/>
                </a:cubicBezTo>
                <a:cubicBezTo>
                  <a:pt x="1471" y="7823"/>
                  <a:pt x="5656" y="4207"/>
                  <a:pt x="10800" y="4207"/>
                </a:cubicBezTo>
                <a:close/>
                <a:moveTo>
                  <a:pt x="10800" y="6222"/>
                </a:moveTo>
                <a:cubicBezTo>
                  <a:pt x="10394" y="6222"/>
                  <a:pt x="10064" y="6505"/>
                  <a:pt x="10064" y="6856"/>
                </a:cubicBezTo>
                <a:lnTo>
                  <a:pt x="10064" y="12268"/>
                </a:lnTo>
                <a:cubicBezTo>
                  <a:pt x="10064" y="12619"/>
                  <a:pt x="10394" y="12904"/>
                  <a:pt x="10800" y="12904"/>
                </a:cubicBezTo>
                <a:cubicBezTo>
                  <a:pt x="11206" y="12904"/>
                  <a:pt x="11536" y="12619"/>
                  <a:pt x="11536" y="12268"/>
                </a:cubicBezTo>
                <a:lnTo>
                  <a:pt x="11536" y="6856"/>
                </a:lnTo>
                <a:cubicBezTo>
                  <a:pt x="11536" y="6505"/>
                  <a:pt x="11206" y="6222"/>
                  <a:pt x="10800" y="622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4" name="Head with Shoulders"/>
          <p:cNvSpPr/>
          <p:nvPr/>
        </p:nvSpPr>
        <p:spPr>
          <a:xfrm>
            <a:off x="9435407" y="6711736"/>
            <a:ext cx="767636" cy="665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cxnSp>
        <p:nvCxnSpPr>
          <p:cNvPr id="225" name="Connection Line"/>
          <p:cNvCxnSpPr>
            <a:stCxn id="219" idx="0"/>
            <a:endCxn id="221" idx="0"/>
          </p:cNvCxnSpPr>
          <p:nvPr/>
        </p:nvCxnSpPr>
        <p:spPr>
          <a:xfrm>
            <a:off x="6905741" y="7044267"/>
            <a:ext cx="925923" cy="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26" name="Connection Line"/>
          <p:cNvCxnSpPr>
            <a:stCxn id="220" idx="0"/>
            <a:endCxn id="221" idx="0"/>
          </p:cNvCxnSpPr>
          <p:nvPr/>
        </p:nvCxnSpPr>
        <p:spPr>
          <a:xfrm flipH="1">
            <a:off x="7831663" y="7044267"/>
            <a:ext cx="1017366" cy="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227" name="Connection Line"/>
          <p:cNvCxnSpPr>
            <a:stCxn id="220" idx="0"/>
            <a:endCxn id="224" idx="0"/>
          </p:cNvCxnSpPr>
          <p:nvPr/>
        </p:nvCxnSpPr>
        <p:spPr>
          <a:xfrm>
            <a:off x="8849028" y="7044267"/>
            <a:ext cx="970197" cy="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28" name="Connection Line"/>
          <p:cNvCxnSpPr>
            <a:stCxn id="218" idx="0"/>
            <a:endCxn id="224" idx="0"/>
          </p:cNvCxnSpPr>
          <p:nvPr/>
        </p:nvCxnSpPr>
        <p:spPr>
          <a:xfrm flipH="1">
            <a:off x="9819224" y="7044267"/>
            <a:ext cx="943165" cy="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Iso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Isolation</a:t>
            </a:r>
          </a:p>
        </p:txBody>
      </p:sp>
      <p:sp>
        <p:nvSpPr>
          <p:cNvPr id="231" name="Serializability"/>
          <p:cNvSpPr txBox="1"/>
          <p:nvPr/>
        </p:nvSpPr>
        <p:spPr>
          <a:xfrm>
            <a:off x="1959851" y="2327229"/>
            <a:ext cx="9085098" cy="172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0800">
                <a:solidFill>
                  <a:schemeClr val="accent1"/>
                </a:solidFill>
              </a:defRPr>
            </a:lvl1pPr>
          </a:lstStyle>
          <a:p>
            <a:pPr/>
            <a:r>
              <a:t>Serializability</a:t>
            </a:r>
          </a:p>
        </p:txBody>
      </p:sp>
      <p:grpSp>
        <p:nvGrpSpPr>
          <p:cNvPr id="243" name="Group"/>
          <p:cNvGrpSpPr/>
          <p:nvPr/>
        </p:nvGrpSpPr>
        <p:grpSpPr>
          <a:xfrm>
            <a:off x="482940" y="4662802"/>
            <a:ext cx="5204169" cy="3677816"/>
            <a:chOff x="0" y="0"/>
            <a:chExt cx="5204168" cy="3677814"/>
          </a:xfrm>
        </p:grpSpPr>
        <p:sp>
          <p:nvSpPr>
            <p:cNvPr id="232" name="Head with Shoulders"/>
            <p:cNvSpPr/>
            <p:nvPr/>
          </p:nvSpPr>
          <p:spPr>
            <a:xfrm>
              <a:off x="0" y="0"/>
              <a:ext cx="767636" cy="665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3" name="Head with Shoulders"/>
            <p:cNvSpPr/>
            <p:nvPr/>
          </p:nvSpPr>
          <p:spPr>
            <a:xfrm>
              <a:off x="1109133" y="0"/>
              <a:ext cx="767636" cy="665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4" name="Head with Shoulders"/>
            <p:cNvSpPr/>
            <p:nvPr/>
          </p:nvSpPr>
          <p:spPr>
            <a:xfrm>
              <a:off x="2218266" y="0"/>
              <a:ext cx="767637" cy="665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5" name="Head with Shoulders"/>
            <p:cNvSpPr/>
            <p:nvPr/>
          </p:nvSpPr>
          <p:spPr>
            <a:xfrm>
              <a:off x="3327400" y="0"/>
              <a:ext cx="767636" cy="665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6" name="Head with Shoulders"/>
            <p:cNvSpPr/>
            <p:nvPr/>
          </p:nvSpPr>
          <p:spPr>
            <a:xfrm>
              <a:off x="4436533" y="0"/>
              <a:ext cx="767636" cy="665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chemeClr val="accent4">
                <a:hueOff val="-1081314"/>
                <a:satOff val="4338"/>
                <a:lumOff val="-8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7" name="Coins"/>
            <p:cNvSpPr/>
            <p:nvPr/>
          </p:nvSpPr>
          <p:spPr>
            <a:xfrm>
              <a:off x="2227346" y="2556932"/>
              <a:ext cx="1117527" cy="1120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8" name="Line"/>
            <p:cNvSpPr/>
            <p:nvPr/>
          </p:nvSpPr>
          <p:spPr>
            <a:xfrm>
              <a:off x="312926" y="750123"/>
              <a:ext cx="2367801" cy="17317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9" name="Line"/>
            <p:cNvSpPr/>
            <p:nvPr/>
          </p:nvSpPr>
          <p:spPr>
            <a:xfrm>
              <a:off x="1567845" y="747169"/>
              <a:ext cx="1107271" cy="17348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0" name="Line"/>
            <p:cNvSpPr/>
            <p:nvPr/>
          </p:nvSpPr>
          <p:spPr>
            <a:xfrm flipH="1">
              <a:off x="2726789" y="741418"/>
              <a:ext cx="1" cy="17389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1" name="Line"/>
            <p:cNvSpPr/>
            <p:nvPr/>
          </p:nvSpPr>
          <p:spPr>
            <a:xfrm flipH="1">
              <a:off x="2783054" y="745520"/>
              <a:ext cx="933804" cy="171946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2" name="Line"/>
            <p:cNvSpPr/>
            <p:nvPr/>
          </p:nvSpPr>
          <p:spPr>
            <a:xfrm flipH="1">
              <a:off x="2807727" y="749661"/>
              <a:ext cx="2077398" cy="173216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44" name="Head with Shoulders"/>
          <p:cNvSpPr/>
          <p:nvPr/>
        </p:nvSpPr>
        <p:spPr>
          <a:xfrm>
            <a:off x="10378571" y="6711736"/>
            <a:ext cx="767636" cy="665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5" name="Head with Shoulders"/>
          <p:cNvSpPr/>
          <p:nvPr/>
        </p:nvSpPr>
        <p:spPr>
          <a:xfrm>
            <a:off x="6521923" y="6711736"/>
            <a:ext cx="767636" cy="665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6" name="Head with Shoulders"/>
          <p:cNvSpPr/>
          <p:nvPr/>
        </p:nvSpPr>
        <p:spPr>
          <a:xfrm>
            <a:off x="8465211" y="6711736"/>
            <a:ext cx="767636" cy="665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7" name="Head with Shoulders"/>
          <p:cNvSpPr/>
          <p:nvPr/>
        </p:nvSpPr>
        <p:spPr>
          <a:xfrm>
            <a:off x="7447845" y="6711736"/>
            <a:ext cx="767636" cy="665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8" name="Line"/>
          <p:cNvSpPr/>
          <p:nvPr/>
        </p:nvSpPr>
        <p:spPr>
          <a:xfrm>
            <a:off x="7255205" y="7907557"/>
            <a:ext cx="6970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9" name="Stopwatch"/>
          <p:cNvSpPr/>
          <p:nvPr/>
        </p:nvSpPr>
        <p:spPr>
          <a:xfrm>
            <a:off x="6608772" y="7635063"/>
            <a:ext cx="470905" cy="544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083" y="0"/>
                </a:moveTo>
                <a:cubicBezTo>
                  <a:pt x="8677" y="0"/>
                  <a:pt x="8349" y="285"/>
                  <a:pt x="8349" y="636"/>
                </a:cubicBezTo>
                <a:cubicBezTo>
                  <a:pt x="8349" y="987"/>
                  <a:pt x="8677" y="1271"/>
                  <a:pt x="9083" y="1271"/>
                </a:cubicBezTo>
                <a:lnTo>
                  <a:pt x="10064" y="1271"/>
                </a:lnTo>
                <a:lnTo>
                  <a:pt x="10064" y="2960"/>
                </a:lnTo>
                <a:cubicBezTo>
                  <a:pt x="4451" y="3288"/>
                  <a:pt x="0" y="7336"/>
                  <a:pt x="0" y="12268"/>
                </a:cubicBezTo>
                <a:cubicBezTo>
                  <a:pt x="0" y="17414"/>
                  <a:pt x="4845" y="21600"/>
                  <a:pt x="10800" y="21600"/>
                </a:cubicBezTo>
                <a:cubicBezTo>
                  <a:pt x="16755" y="21600"/>
                  <a:pt x="21600" y="17414"/>
                  <a:pt x="21600" y="12268"/>
                </a:cubicBezTo>
                <a:cubicBezTo>
                  <a:pt x="21600" y="9530"/>
                  <a:pt x="20228" y="7065"/>
                  <a:pt x="18048" y="5356"/>
                </a:cubicBezTo>
                <a:cubicBezTo>
                  <a:pt x="18095" y="5326"/>
                  <a:pt x="18139" y="5288"/>
                  <a:pt x="18173" y="5243"/>
                </a:cubicBezTo>
                <a:lnTo>
                  <a:pt x="18534" y="4762"/>
                </a:lnTo>
                <a:cubicBezTo>
                  <a:pt x="18681" y="4567"/>
                  <a:pt x="18616" y="4303"/>
                  <a:pt x="18389" y="4177"/>
                </a:cubicBezTo>
                <a:lnTo>
                  <a:pt x="16675" y="3215"/>
                </a:lnTo>
                <a:cubicBezTo>
                  <a:pt x="16448" y="3088"/>
                  <a:pt x="16144" y="3144"/>
                  <a:pt x="15997" y="3340"/>
                </a:cubicBezTo>
                <a:lnTo>
                  <a:pt x="15636" y="3822"/>
                </a:lnTo>
                <a:cubicBezTo>
                  <a:pt x="15615" y="3849"/>
                  <a:pt x="15599" y="3878"/>
                  <a:pt x="15587" y="3907"/>
                </a:cubicBezTo>
                <a:cubicBezTo>
                  <a:pt x="14351" y="3376"/>
                  <a:pt x="12983" y="3045"/>
                  <a:pt x="11536" y="2960"/>
                </a:cubicBezTo>
                <a:lnTo>
                  <a:pt x="11536" y="1271"/>
                </a:lnTo>
                <a:lnTo>
                  <a:pt x="12517" y="1271"/>
                </a:lnTo>
                <a:cubicBezTo>
                  <a:pt x="12923" y="1271"/>
                  <a:pt x="13251" y="987"/>
                  <a:pt x="13251" y="636"/>
                </a:cubicBezTo>
                <a:cubicBezTo>
                  <a:pt x="13251" y="285"/>
                  <a:pt x="12923" y="0"/>
                  <a:pt x="12517" y="0"/>
                </a:cubicBezTo>
                <a:lnTo>
                  <a:pt x="9083" y="0"/>
                </a:lnTo>
                <a:close/>
                <a:moveTo>
                  <a:pt x="10800" y="4207"/>
                </a:moveTo>
                <a:cubicBezTo>
                  <a:pt x="15944" y="4207"/>
                  <a:pt x="20129" y="7823"/>
                  <a:pt x="20129" y="12268"/>
                </a:cubicBezTo>
                <a:cubicBezTo>
                  <a:pt x="20129" y="16713"/>
                  <a:pt x="15944" y="20329"/>
                  <a:pt x="10800" y="20329"/>
                </a:cubicBezTo>
                <a:cubicBezTo>
                  <a:pt x="5656" y="20329"/>
                  <a:pt x="1471" y="16713"/>
                  <a:pt x="1471" y="12268"/>
                </a:cubicBezTo>
                <a:cubicBezTo>
                  <a:pt x="1471" y="7823"/>
                  <a:pt x="5656" y="4207"/>
                  <a:pt x="10800" y="4207"/>
                </a:cubicBezTo>
                <a:close/>
                <a:moveTo>
                  <a:pt x="10800" y="6222"/>
                </a:moveTo>
                <a:cubicBezTo>
                  <a:pt x="10394" y="6222"/>
                  <a:pt x="10064" y="6505"/>
                  <a:pt x="10064" y="6856"/>
                </a:cubicBezTo>
                <a:lnTo>
                  <a:pt x="10064" y="12268"/>
                </a:lnTo>
                <a:cubicBezTo>
                  <a:pt x="10064" y="12619"/>
                  <a:pt x="10394" y="12904"/>
                  <a:pt x="10800" y="12904"/>
                </a:cubicBezTo>
                <a:cubicBezTo>
                  <a:pt x="11206" y="12904"/>
                  <a:pt x="11536" y="12619"/>
                  <a:pt x="11536" y="12268"/>
                </a:cubicBezTo>
                <a:lnTo>
                  <a:pt x="11536" y="6856"/>
                </a:lnTo>
                <a:cubicBezTo>
                  <a:pt x="11536" y="6505"/>
                  <a:pt x="11206" y="6222"/>
                  <a:pt x="10800" y="622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0" name="Head with Shoulders"/>
          <p:cNvSpPr/>
          <p:nvPr/>
        </p:nvSpPr>
        <p:spPr>
          <a:xfrm>
            <a:off x="9435407" y="6711736"/>
            <a:ext cx="767636" cy="665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cxnSp>
        <p:nvCxnSpPr>
          <p:cNvPr id="251" name="Connection Line"/>
          <p:cNvCxnSpPr>
            <a:stCxn id="245" idx="0"/>
            <a:endCxn id="247" idx="0"/>
          </p:cNvCxnSpPr>
          <p:nvPr/>
        </p:nvCxnSpPr>
        <p:spPr>
          <a:xfrm>
            <a:off x="6905741" y="7044267"/>
            <a:ext cx="925923" cy="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52" name="Connection Line"/>
          <p:cNvCxnSpPr>
            <a:stCxn id="246" idx="0"/>
            <a:endCxn id="247" idx="0"/>
          </p:cNvCxnSpPr>
          <p:nvPr/>
        </p:nvCxnSpPr>
        <p:spPr>
          <a:xfrm flipH="1">
            <a:off x="7831663" y="7044267"/>
            <a:ext cx="1017366" cy="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253" name="Connection Line"/>
          <p:cNvCxnSpPr>
            <a:stCxn id="246" idx="0"/>
            <a:endCxn id="250" idx="0"/>
          </p:cNvCxnSpPr>
          <p:nvPr/>
        </p:nvCxnSpPr>
        <p:spPr>
          <a:xfrm>
            <a:off x="8849028" y="7044267"/>
            <a:ext cx="970197" cy="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54" name="Connection Line"/>
          <p:cNvCxnSpPr>
            <a:stCxn id="244" idx="0"/>
            <a:endCxn id="250" idx="0"/>
          </p:cNvCxnSpPr>
          <p:nvPr/>
        </p:nvCxnSpPr>
        <p:spPr>
          <a:xfrm flipH="1">
            <a:off x="9819224" y="7044267"/>
            <a:ext cx="943165" cy="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onfli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Conflicts</a:t>
            </a:r>
          </a:p>
        </p:txBody>
      </p:sp>
      <p:sp>
        <p:nvSpPr>
          <p:cNvPr id="257" name="Begin"/>
          <p:cNvSpPr/>
          <p:nvPr/>
        </p:nvSpPr>
        <p:spPr>
          <a:xfrm>
            <a:off x="1484444" y="3842274"/>
            <a:ext cx="2468233" cy="105244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Begin</a:t>
            </a:r>
          </a:p>
        </p:txBody>
      </p:sp>
      <p:sp>
        <p:nvSpPr>
          <p:cNvPr id="258" name="Commit"/>
          <p:cNvSpPr/>
          <p:nvPr/>
        </p:nvSpPr>
        <p:spPr>
          <a:xfrm>
            <a:off x="1484444" y="7940141"/>
            <a:ext cx="2468233" cy="105244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Commit</a:t>
            </a:r>
          </a:p>
        </p:txBody>
      </p:sp>
      <p:sp>
        <p:nvSpPr>
          <p:cNvPr id="259" name="Begin"/>
          <p:cNvSpPr/>
          <p:nvPr/>
        </p:nvSpPr>
        <p:spPr>
          <a:xfrm>
            <a:off x="4185311" y="3290651"/>
            <a:ext cx="2468233" cy="105244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Begin</a:t>
            </a:r>
          </a:p>
        </p:txBody>
      </p:sp>
      <p:grpSp>
        <p:nvGrpSpPr>
          <p:cNvPr id="262" name="Group"/>
          <p:cNvGrpSpPr/>
          <p:nvPr/>
        </p:nvGrpSpPr>
        <p:grpSpPr>
          <a:xfrm>
            <a:off x="1484444" y="4332051"/>
            <a:ext cx="5169100" cy="2611604"/>
            <a:chOff x="0" y="0"/>
            <a:chExt cx="5169098" cy="2611603"/>
          </a:xfrm>
        </p:grpSpPr>
        <p:sp>
          <p:nvSpPr>
            <p:cNvPr id="260" name="Read A"/>
            <p:cNvSpPr/>
            <p:nvPr/>
          </p:nvSpPr>
          <p:spPr>
            <a:xfrm>
              <a:off x="0" y="1559156"/>
              <a:ext cx="2468232" cy="10524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Read A</a:t>
              </a:r>
            </a:p>
          </p:txBody>
        </p:sp>
        <p:sp>
          <p:nvSpPr>
            <p:cNvPr id="261" name="Write A"/>
            <p:cNvSpPr/>
            <p:nvPr/>
          </p:nvSpPr>
          <p:spPr>
            <a:xfrm>
              <a:off x="2700866" y="0"/>
              <a:ext cx="2468233" cy="1052447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Write A</a:t>
              </a:r>
            </a:p>
          </p:txBody>
        </p:sp>
      </p:grpSp>
      <p:grpSp>
        <p:nvGrpSpPr>
          <p:cNvPr id="265" name="Group"/>
          <p:cNvGrpSpPr/>
          <p:nvPr/>
        </p:nvGrpSpPr>
        <p:grpSpPr>
          <a:xfrm>
            <a:off x="1484444" y="4883674"/>
            <a:ext cx="5169100" cy="1508358"/>
            <a:chOff x="0" y="0"/>
            <a:chExt cx="5169098" cy="1508356"/>
          </a:xfrm>
        </p:grpSpPr>
        <p:sp>
          <p:nvSpPr>
            <p:cNvPr id="263" name="Write C"/>
            <p:cNvSpPr/>
            <p:nvPr/>
          </p:nvSpPr>
          <p:spPr>
            <a:xfrm>
              <a:off x="0" y="0"/>
              <a:ext cx="2468232" cy="105244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Write C</a:t>
              </a:r>
            </a:p>
          </p:txBody>
        </p:sp>
        <p:sp>
          <p:nvSpPr>
            <p:cNvPr id="264" name="Write C"/>
            <p:cNvSpPr/>
            <p:nvPr/>
          </p:nvSpPr>
          <p:spPr>
            <a:xfrm>
              <a:off x="2700866" y="455910"/>
              <a:ext cx="2468233" cy="1052447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Write C</a:t>
              </a:r>
            </a:p>
          </p:txBody>
        </p:sp>
      </p:grpSp>
      <p:grpSp>
        <p:nvGrpSpPr>
          <p:cNvPr id="268" name="Group"/>
          <p:cNvGrpSpPr/>
          <p:nvPr/>
        </p:nvGrpSpPr>
        <p:grpSpPr>
          <a:xfrm>
            <a:off x="1484444" y="6355584"/>
            <a:ext cx="5169100" cy="1604071"/>
            <a:chOff x="0" y="0"/>
            <a:chExt cx="5169098" cy="1604070"/>
          </a:xfrm>
        </p:grpSpPr>
        <p:sp>
          <p:nvSpPr>
            <p:cNvPr id="266" name="Read B"/>
            <p:cNvSpPr/>
            <p:nvPr/>
          </p:nvSpPr>
          <p:spPr>
            <a:xfrm>
              <a:off x="0" y="551623"/>
              <a:ext cx="2468232" cy="10524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Read B</a:t>
              </a:r>
            </a:p>
          </p:txBody>
        </p:sp>
        <p:sp>
          <p:nvSpPr>
            <p:cNvPr id="267" name="Read B"/>
            <p:cNvSpPr/>
            <p:nvPr/>
          </p:nvSpPr>
          <p:spPr>
            <a:xfrm>
              <a:off x="2700866" y="0"/>
              <a:ext cx="2468233" cy="1052447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Read B</a:t>
              </a:r>
            </a:p>
          </p:txBody>
        </p:sp>
      </p:grpSp>
      <p:sp>
        <p:nvSpPr>
          <p:cNvPr id="269" name="Commit"/>
          <p:cNvSpPr/>
          <p:nvPr/>
        </p:nvSpPr>
        <p:spPr>
          <a:xfrm>
            <a:off x="4185311" y="7388518"/>
            <a:ext cx="2468233" cy="1052448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Commit</a:t>
            </a:r>
          </a:p>
        </p:txBody>
      </p:sp>
      <p:sp>
        <p:nvSpPr>
          <p:cNvPr id="270" name="Line"/>
          <p:cNvSpPr/>
          <p:nvPr/>
        </p:nvSpPr>
        <p:spPr>
          <a:xfrm flipH="1">
            <a:off x="924938" y="3842274"/>
            <a:ext cx="1" cy="105244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1" name="Stopwatch"/>
          <p:cNvSpPr/>
          <p:nvPr/>
        </p:nvSpPr>
        <p:spPr>
          <a:xfrm>
            <a:off x="580505" y="2803502"/>
            <a:ext cx="688866" cy="797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083" y="0"/>
                </a:moveTo>
                <a:cubicBezTo>
                  <a:pt x="8677" y="0"/>
                  <a:pt x="8349" y="285"/>
                  <a:pt x="8349" y="636"/>
                </a:cubicBezTo>
                <a:cubicBezTo>
                  <a:pt x="8349" y="987"/>
                  <a:pt x="8677" y="1271"/>
                  <a:pt x="9083" y="1271"/>
                </a:cubicBezTo>
                <a:lnTo>
                  <a:pt x="10064" y="1271"/>
                </a:lnTo>
                <a:lnTo>
                  <a:pt x="10064" y="2960"/>
                </a:lnTo>
                <a:cubicBezTo>
                  <a:pt x="4451" y="3288"/>
                  <a:pt x="0" y="7336"/>
                  <a:pt x="0" y="12268"/>
                </a:cubicBezTo>
                <a:cubicBezTo>
                  <a:pt x="0" y="17414"/>
                  <a:pt x="4845" y="21600"/>
                  <a:pt x="10800" y="21600"/>
                </a:cubicBezTo>
                <a:cubicBezTo>
                  <a:pt x="16755" y="21600"/>
                  <a:pt x="21600" y="17414"/>
                  <a:pt x="21600" y="12268"/>
                </a:cubicBezTo>
                <a:cubicBezTo>
                  <a:pt x="21600" y="9530"/>
                  <a:pt x="20228" y="7065"/>
                  <a:pt x="18048" y="5356"/>
                </a:cubicBezTo>
                <a:cubicBezTo>
                  <a:pt x="18095" y="5326"/>
                  <a:pt x="18139" y="5288"/>
                  <a:pt x="18173" y="5243"/>
                </a:cubicBezTo>
                <a:lnTo>
                  <a:pt x="18534" y="4762"/>
                </a:lnTo>
                <a:cubicBezTo>
                  <a:pt x="18681" y="4567"/>
                  <a:pt x="18616" y="4303"/>
                  <a:pt x="18389" y="4177"/>
                </a:cubicBezTo>
                <a:lnTo>
                  <a:pt x="16675" y="3215"/>
                </a:lnTo>
                <a:cubicBezTo>
                  <a:pt x="16448" y="3088"/>
                  <a:pt x="16144" y="3144"/>
                  <a:pt x="15997" y="3340"/>
                </a:cubicBezTo>
                <a:lnTo>
                  <a:pt x="15636" y="3822"/>
                </a:lnTo>
                <a:cubicBezTo>
                  <a:pt x="15615" y="3849"/>
                  <a:pt x="15599" y="3878"/>
                  <a:pt x="15587" y="3907"/>
                </a:cubicBezTo>
                <a:cubicBezTo>
                  <a:pt x="14351" y="3376"/>
                  <a:pt x="12983" y="3045"/>
                  <a:pt x="11536" y="2960"/>
                </a:cubicBezTo>
                <a:lnTo>
                  <a:pt x="11536" y="1271"/>
                </a:lnTo>
                <a:lnTo>
                  <a:pt x="12517" y="1271"/>
                </a:lnTo>
                <a:cubicBezTo>
                  <a:pt x="12923" y="1271"/>
                  <a:pt x="13251" y="987"/>
                  <a:pt x="13251" y="636"/>
                </a:cubicBezTo>
                <a:cubicBezTo>
                  <a:pt x="13251" y="285"/>
                  <a:pt x="12923" y="0"/>
                  <a:pt x="12517" y="0"/>
                </a:cubicBezTo>
                <a:lnTo>
                  <a:pt x="9083" y="0"/>
                </a:lnTo>
                <a:close/>
                <a:moveTo>
                  <a:pt x="10800" y="4207"/>
                </a:moveTo>
                <a:cubicBezTo>
                  <a:pt x="15944" y="4207"/>
                  <a:pt x="20129" y="7823"/>
                  <a:pt x="20129" y="12268"/>
                </a:cubicBezTo>
                <a:cubicBezTo>
                  <a:pt x="20129" y="16713"/>
                  <a:pt x="15944" y="20329"/>
                  <a:pt x="10800" y="20329"/>
                </a:cubicBezTo>
                <a:cubicBezTo>
                  <a:pt x="5656" y="20329"/>
                  <a:pt x="1471" y="16713"/>
                  <a:pt x="1471" y="12268"/>
                </a:cubicBezTo>
                <a:cubicBezTo>
                  <a:pt x="1471" y="7823"/>
                  <a:pt x="5656" y="4207"/>
                  <a:pt x="10800" y="4207"/>
                </a:cubicBezTo>
                <a:close/>
                <a:moveTo>
                  <a:pt x="10800" y="6222"/>
                </a:moveTo>
                <a:cubicBezTo>
                  <a:pt x="10394" y="6222"/>
                  <a:pt x="10064" y="6505"/>
                  <a:pt x="10064" y="6856"/>
                </a:cubicBezTo>
                <a:lnTo>
                  <a:pt x="10064" y="12268"/>
                </a:lnTo>
                <a:cubicBezTo>
                  <a:pt x="10064" y="12619"/>
                  <a:pt x="10394" y="12904"/>
                  <a:pt x="10800" y="12904"/>
                </a:cubicBezTo>
                <a:cubicBezTo>
                  <a:pt x="11206" y="12904"/>
                  <a:pt x="11536" y="12619"/>
                  <a:pt x="11536" y="12268"/>
                </a:cubicBezTo>
                <a:lnTo>
                  <a:pt x="11536" y="6856"/>
                </a:lnTo>
                <a:cubicBezTo>
                  <a:pt x="11536" y="6505"/>
                  <a:pt x="11206" y="6222"/>
                  <a:pt x="10800" y="622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2" name="T1"/>
          <p:cNvSpPr txBox="1"/>
          <p:nvPr/>
        </p:nvSpPr>
        <p:spPr>
          <a:xfrm>
            <a:off x="2284601" y="3004678"/>
            <a:ext cx="563119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T</a:t>
            </a:r>
            <a:r>
              <a:rPr baseline="-5999"/>
              <a:t>1</a:t>
            </a:r>
          </a:p>
        </p:txBody>
      </p:sp>
      <p:sp>
        <p:nvSpPr>
          <p:cNvPr id="273" name="T2"/>
          <p:cNvSpPr txBox="1"/>
          <p:nvPr/>
        </p:nvSpPr>
        <p:spPr>
          <a:xfrm>
            <a:off x="5137868" y="2488211"/>
            <a:ext cx="563119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t>T</a:t>
            </a:r>
            <a:r>
              <a:rPr baseline="-5999"/>
              <a:t>2</a:t>
            </a:r>
          </a:p>
        </p:txBody>
      </p:sp>
      <p:sp>
        <p:nvSpPr>
          <p:cNvPr id="274" name="Read-Write"/>
          <p:cNvSpPr txBox="1"/>
          <p:nvPr/>
        </p:nvSpPr>
        <p:spPr>
          <a:xfrm>
            <a:off x="6970845" y="4600909"/>
            <a:ext cx="5590680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Read-Write </a:t>
            </a:r>
          </a:p>
        </p:txBody>
      </p:sp>
      <p:sp>
        <p:nvSpPr>
          <p:cNvPr id="275" name="Write-Write"/>
          <p:cNvSpPr txBox="1"/>
          <p:nvPr/>
        </p:nvSpPr>
        <p:spPr>
          <a:xfrm>
            <a:off x="6970845" y="5854278"/>
            <a:ext cx="5590680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Write-Write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4" grpId="2"/>
      <p:bldP build="whole" bldLvl="1" animBg="1" rev="0" advAuto="0" spid="275" grpId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oncurrency Control Protoc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Concurrency Control Protocols</a:t>
            </a:r>
          </a:p>
        </p:txBody>
      </p:sp>
      <p:sp>
        <p:nvSpPr>
          <p:cNvPr id="278" name="Pessimistic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defRPr sz="4800"/>
            </a:pPr>
            <a:r>
              <a:t>Pessimistic </a:t>
            </a:r>
          </a:p>
          <a:p>
            <a:pPr marL="444499" indent="-444499">
              <a:defRPr sz="4800"/>
            </a:pPr>
            <a:r>
              <a:t>Optimistic</a:t>
            </a:r>
          </a:p>
          <a:p>
            <a:pPr marL="444499" indent="-444499">
              <a:defRPr sz="4800"/>
            </a:pPr>
            <a:r>
              <a:t>Multi-Version</a:t>
            </a:r>
          </a:p>
          <a:p>
            <a:pPr marL="444499" indent="-444499">
              <a:defRPr sz="4800"/>
            </a:pPr>
            <a:r>
              <a:t>Partitioned &amp; Deterministic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oncurrency Control Protoc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Concurrency Control Protocols</a:t>
            </a:r>
          </a:p>
        </p:txBody>
      </p:sp>
      <p:sp>
        <p:nvSpPr>
          <p:cNvPr id="281" name="Pessimistic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defRPr sz="4800"/>
            </a:pPr>
            <a:r>
              <a:rPr b="1">
                <a:solidFill>
                  <a:schemeClr val="accent1"/>
                </a:solidFill>
              </a:rPr>
              <a:t>Pessimistic</a:t>
            </a:r>
            <a:r>
              <a:t> </a:t>
            </a:r>
          </a:p>
          <a:p>
            <a:pPr marL="444499" indent="-444499">
              <a:defRPr sz="4800"/>
            </a:pPr>
            <a:r>
              <a:t>Optimistic</a:t>
            </a:r>
          </a:p>
          <a:p>
            <a:pPr marL="444499" indent="-444499">
              <a:defRPr sz="4800"/>
            </a:pPr>
            <a:r>
              <a:t>Multi-Version</a:t>
            </a:r>
          </a:p>
          <a:p>
            <a:pPr marL="444499" indent="-444499">
              <a:defRPr sz="4800"/>
            </a:pPr>
            <a:r>
              <a:t>Partitioned &amp; Deterministic</a:t>
            </a:r>
          </a:p>
        </p:txBody>
      </p:sp>
      <p:sp>
        <p:nvSpPr>
          <p:cNvPr id="282" name="Lock"/>
          <p:cNvSpPr/>
          <p:nvPr/>
        </p:nvSpPr>
        <p:spPr>
          <a:xfrm>
            <a:off x="10217915" y="3010501"/>
            <a:ext cx="1245009" cy="1889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6292" y="0"/>
                  <a:pt x="2626" y="2414"/>
                  <a:pt x="2626" y="5384"/>
                </a:cubicBezTo>
                <a:lnTo>
                  <a:pt x="2626" y="9831"/>
                </a:lnTo>
                <a:cubicBezTo>
                  <a:pt x="989" y="11082"/>
                  <a:pt x="0" y="12705"/>
                  <a:pt x="0" y="14484"/>
                </a:cubicBezTo>
                <a:cubicBezTo>
                  <a:pt x="0" y="18414"/>
                  <a:pt x="4835" y="21600"/>
                  <a:pt x="10800" y="21600"/>
                </a:cubicBezTo>
                <a:cubicBezTo>
                  <a:pt x="16765" y="21600"/>
                  <a:pt x="21600" y="18414"/>
                  <a:pt x="21600" y="14484"/>
                </a:cubicBezTo>
                <a:cubicBezTo>
                  <a:pt x="21600" y="12705"/>
                  <a:pt x="20611" y="11082"/>
                  <a:pt x="18974" y="9831"/>
                </a:cubicBezTo>
                <a:lnTo>
                  <a:pt x="18974" y="5384"/>
                </a:lnTo>
                <a:cubicBezTo>
                  <a:pt x="18974" y="2414"/>
                  <a:pt x="15308" y="0"/>
                  <a:pt x="10800" y="0"/>
                </a:cubicBezTo>
                <a:close/>
                <a:moveTo>
                  <a:pt x="10800" y="2700"/>
                </a:moveTo>
                <a:cubicBezTo>
                  <a:pt x="13050" y="2700"/>
                  <a:pt x="14883" y="3908"/>
                  <a:pt x="14883" y="5391"/>
                </a:cubicBezTo>
                <a:lnTo>
                  <a:pt x="14883" y="7897"/>
                </a:lnTo>
                <a:cubicBezTo>
                  <a:pt x="13623" y="7558"/>
                  <a:pt x="12248" y="7368"/>
                  <a:pt x="10800" y="7368"/>
                </a:cubicBezTo>
                <a:cubicBezTo>
                  <a:pt x="9352" y="7368"/>
                  <a:pt x="7977" y="7558"/>
                  <a:pt x="6717" y="7897"/>
                </a:cubicBezTo>
                <a:lnTo>
                  <a:pt x="6717" y="5391"/>
                </a:lnTo>
                <a:cubicBezTo>
                  <a:pt x="6717" y="3908"/>
                  <a:pt x="8550" y="2700"/>
                  <a:pt x="10800" y="2700"/>
                </a:cubicBezTo>
                <a:close/>
                <a:moveTo>
                  <a:pt x="10800" y="10711"/>
                </a:moveTo>
                <a:cubicBezTo>
                  <a:pt x="13966" y="10711"/>
                  <a:pt x="16527" y="12398"/>
                  <a:pt x="16527" y="14484"/>
                </a:cubicBezTo>
                <a:cubicBezTo>
                  <a:pt x="16527" y="16570"/>
                  <a:pt x="13966" y="18258"/>
                  <a:pt x="10800" y="18258"/>
                </a:cubicBezTo>
                <a:cubicBezTo>
                  <a:pt x="7634" y="18258"/>
                  <a:pt x="5073" y="16570"/>
                  <a:pt x="5073" y="14484"/>
                </a:cubicBezTo>
                <a:cubicBezTo>
                  <a:pt x="5073" y="12398"/>
                  <a:pt x="7634" y="10711"/>
                  <a:pt x="10800" y="10711"/>
                </a:cubicBezTo>
                <a:close/>
                <a:moveTo>
                  <a:pt x="10800" y="11336"/>
                </a:moveTo>
                <a:cubicBezTo>
                  <a:pt x="9577" y="11336"/>
                  <a:pt x="8355" y="11644"/>
                  <a:pt x="7422" y="12259"/>
                </a:cubicBezTo>
                <a:cubicBezTo>
                  <a:pt x="5556" y="13488"/>
                  <a:pt x="5556" y="15480"/>
                  <a:pt x="7422" y="16710"/>
                </a:cubicBezTo>
                <a:cubicBezTo>
                  <a:pt x="9288" y="17939"/>
                  <a:pt x="12312" y="17939"/>
                  <a:pt x="14178" y="16710"/>
                </a:cubicBezTo>
                <a:cubicBezTo>
                  <a:pt x="16044" y="15480"/>
                  <a:pt x="16044" y="13488"/>
                  <a:pt x="14178" y="12259"/>
                </a:cubicBezTo>
                <a:cubicBezTo>
                  <a:pt x="13245" y="11644"/>
                  <a:pt x="12023" y="11336"/>
                  <a:pt x="10800" y="11336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oncurrency Control Protoc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Concurrency Control Protocols</a:t>
            </a:r>
          </a:p>
        </p:txBody>
      </p:sp>
      <p:sp>
        <p:nvSpPr>
          <p:cNvPr id="285" name="Pessimistic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defRPr sz="4800"/>
            </a:pPr>
            <a:r>
              <a:t>Pessimistic </a:t>
            </a:r>
          </a:p>
          <a:p>
            <a:pPr marL="444499" indent="-444499">
              <a:defRPr b="1" sz="4800">
                <a:solidFill>
                  <a:schemeClr val="accent1"/>
                </a:solidFill>
              </a:defRPr>
            </a:pPr>
            <a:r>
              <a:t>Optimistic</a:t>
            </a:r>
          </a:p>
          <a:p>
            <a:pPr marL="444499" indent="-444499">
              <a:defRPr sz="4800"/>
            </a:pPr>
            <a:r>
              <a:t>Multi-Version</a:t>
            </a:r>
          </a:p>
          <a:p>
            <a:pPr marL="444499" indent="-444499">
              <a:defRPr sz="4800"/>
            </a:pPr>
            <a:r>
              <a:t>Partitioned &amp; Deterministic</a:t>
            </a:r>
          </a:p>
        </p:txBody>
      </p:sp>
      <p:sp>
        <p:nvSpPr>
          <p:cNvPr id="286" name="Gear"/>
          <p:cNvSpPr/>
          <p:nvPr/>
        </p:nvSpPr>
        <p:spPr>
          <a:xfrm>
            <a:off x="9169462" y="2988671"/>
            <a:ext cx="1269877" cy="1270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55" fill="norm" stroke="1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7" name="?"/>
          <p:cNvSpPr txBox="1"/>
          <p:nvPr/>
        </p:nvSpPr>
        <p:spPr>
          <a:xfrm>
            <a:off x="10604821" y="2537533"/>
            <a:ext cx="1074624" cy="21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600">
                <a:solidFill>
                  <a:schemeClr val="accent1"/>
                </a:solidFill>
              </a:defRPr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oncurrency Control Protoc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Concurrency Control Protocols</a:t>
            </a:r>
          </a:p>
        </p:txBody>
      </p:sp>
      <p:sp>
        <p:nvSpPr>
          <p:cNvPr id="290" name="Pessimistic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defRPr sz="4800"/>
            </a:pPr>
            <a:r>
              <a:t>Pessimistic </a:t>
            </a:r>
          </a:p>
          <a:p>
            <a:pPr marL="444499" indent="-444499">
              <a:defRPr sz="4800"/>
            </a:pPr>
            <a:r>
              <a:t>Optimistic</a:t>
            </a:r>
          </a:p>
          <a:p>
            <a:pPr marL="444499" indent="-444499">
              <a:defRPr b="1" sz="4800">
                <a:solidFill>
                  <a:schemeClr val="accent1"/>
                </a:solidFill>
              </a:defRPr>
            </a:pPr>
            <a:r>
              <a:t>Multi-Version</a:t>
            </a:r>
          </a:p>
          <a:p>
            <a:pPr marL="444499" indent="-444499">
              <a:defRPr sz="4800"/>
            </a:pPr>
            <a:r>
              <a:t>Partitioned &amp; Deterministic</a:t>
            </a:r>
          </a:p>
        </p:txBody>
      </p:sp>
      <p:sp>
        <p:nvSpPr>
          <p:cNvPr id="291" name="Book Stack"/>
          <p:cNvSpPr/>
          <p:nvPr/>
        </p:nvSpPr>
        <p:spPr>
          <a:xfrm>
            <a:off x="9224431" y="3038368"/>
            <a:ext cx="1329271" cy="1204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69" y="0"/>
                </a:moveTo>
                <a:cubicBezTo>
                  <a:pt x="3275" y="0"/>
                  <a:pt x="1896" y="1522"/>
                  <a:pt x="1896" y="3392"/>
                </a:cubicBezTo>
                <a:cubicBezTo>
                  <a:pt x="1896" y="5262"/>
                  <a:pt x="3275" y="6783"/>
                  <a:pt x="4969" y="6783"/>
                </a:cubicBezTo>
                <a:lnTo>
                  <a:pt x="21600" y="6783"/>
                </a:lnTo>
                <a:lnTo>
                  <a:pt x="21600" y="5757"/>
                </a:lnTo>
                <a:lnTo>
                  <a:pt x="4969" y="5757"/>
                </a:lnTo>
                <a:cubicBezTo>
                  <a:pt x="3788" y="5757"/>
                  <a:pt x="2827" y="4696"/>
                  <a:pt x="2827" y="3392"/>
                </a:cubicBezTo>
                <a:cubicBezTo>
                  <a:pt x="2827" y="2087"/>
                  <a:pt x="3788" y="1026"/>
                  <a:pt x="4969" y="1026"/>
                </a:cubicBezTo>
                <a:lnTo>
                  <a:pt x="21600" y="1026"/>
                </a:lnTo>
                <a:lnTo>
                  <a:pt x="21600" y="0"/>
                </a:lnTo>
                <a:lnTo>
                  <a:pt x="4969" y="0"/>
                </a:lnTo>
                <a:close/>
                <a:moveTo>
                  <a:pt x="4969" y="1852"/>
                </a:moveTo>
                <a:lnTo>
                  <a:pt x="4969" y="2269"/>
                </a:lnTo>
                <a:lnTo>
                  <a:pt x="20792" y="2269"/>
                </a:lnTo>
                <a:cubicBezTo>
                  <a:pt x="20843" y="2123"/>
                  <a:pt x="20903" y="1984"/>
                  <a:pt x="20972" y="1852"/>
                </a:cubicBezTo>
                <a:lnTo>
                  <a:pt x="4969" y="1852"/>
                </a:lnTo>
                <a:close/>
                <a:moveTo>
                  <a:pt x="4969" y="3215"/>
                </a:moveTo>
                <a:lnTo>
                  <a:pt x="4969" y="3632"/>
                </a:lnTo>
                <a:lnTo>
                  <a:pt x="20613" y="3632"/>
                </a:lnTo>
                <a:cubicBezTo>
                  <a:pt x="20608" y="3553"/>
                  <a:pt x="20605" y="3472"/>
                  <a:pt x="20605" y="3392"/>
                </a:cubicBezTo>
                <a:cubicBezTo>
                  <a:pt x="20605" y="3332"/>
                  <a:pt x="20607" y="3273"/>
                  <a:pt x="20610" y="3215"/>
                </a:cubicBezTo>
                <a:lnTo>
                  <a:pt x="4969" y="3215"/>
                </a:lnTo>
                <a:close/>
                <a:moveTo>
                  <a:pt x="4969" y="4575"/>
                </a:moveTo>
                <a:lnTo>
                  <a:pt x="4969" y="4992"/>
                </a:lnTo>
                <a:lnTo>
                  <a:pt x="21006" y="4992"/>
                </a:lnTo>
                <a:cubicBezTo>
                  <a:pt x="20933" y="4861"/>
                  <a:pt x="20869" y="4722"/>
                  <a:pt x="20814" y="4575"/>
                </a:cubicBezTo>
                <a:lnTo>
                  <a:pt x="4969" y="4575"/>
                </a:lnTo>
                <a:close/>
                <a:moveTo>
                  <a:pt x="1447" y="7349"/>
                </a:moveTo>
                <a:cubicBezTo>
                  <a:pt x="649" y="7349"/>
                  <a:pt x="0" y="8067"/>
                  <a:pt x="0" y="8948"/>
                </a:cubicBezTo>
                <a:lnTo>
                  <a:pt x="0" y="12535"/>
                </a:lnTo>
                <a:cubicBezTo>
                  <a:pt x="0" y="13416"/>
                  <a:pt x="649" y="14132"/>
                  <a:pt x="1447" y="14132"/>
                </a:cubicBezTo>
                <a:lnTo>
                  <a:pt x="1849" y="14132"/>
                </a:lnTo>
                <a:cubicBezTo>
                  <a:pt x="2061" y="14132"/>
                  <a:pt x="2248" y="14009"/>
                  <a:pt x="2355" y="13825"/>
                </a:cubicBezTo>
                <a:lnTo>
                  <a:pt x="2537" y="13825"/>
                </a:lnTo>
                <a:cubicBezTo>
                  <a:pt x="2644" y="14009"/>
                  <a:pt x="2831" y="14132"/>
                  <a:pt x="3043" y="14132"/>
                </a:cubicBezTo>
                <a:lnTo>
                  <a:pt x="19539" y="14132"/>
                </a:lnTo>
                <a:lnTo>
                  <a:pt x="19539" y="13106"/>
                </a:lnTo>
                <a:lnTo>
                  <a:pt x="3279" y="13106"/>
                </a:lnTo>
                <a:cubicBezTo>
                  <a:pt x="3173" y="12922"/>
                  <a:pt x="2986" y="12799"/>
                  <a:pt x="2773" y="12799"/>
                </a:cubicBezTo>
                <a:lnTo>
                  <a:pt x="2119" y="12799"/>
                </a:lnTo>
                <a:cubicBezTo>
                  <a:pt x="1906" y="12799"/>
                  <a:pt x="1719" y="12922"/>
                  <a:pt x="1613" y="13106"/>
                </a:cubicBezTo>
                <a:lnTo>
                  <a:pt x="1447" y="13106"/>
                </a:lnTo>
                <a:cubicBezTo>
                  <a:pt x="1161" y="13106"/>
                  <a:pt x="929" y="12850"/>
                  <a:pt x="929" y="12535"/>
                </a:cubicBezTo>
                <a:lnTo>
                  <a:pt x="929" y="8948"/>
                </a:lnTo>
                <a:cubicBezTo>
                  <a:pt x="929" y="8632"/>
                  <a:pt x="1161" y="8375"/>
                  <a:pt x="1447" y="8375"/>
                </a:cubicBezTo>
                <a:lnTo>
                  <a:pt x="1618" y="8375"/>
                </a:lnTo>
                <a:cubicBezTo>
                  <a:pt x="1725" y="8554"/>
                  <a:pt x="1910" y="8672"/>
                  <a:pt x="2119" y="8672"/>
                </a:cubicBezTo>
                <a:lnTo>
                  <a:pt x="2773" y="8672"/>
                </a:lnTo>
                <a:cubicBezTo>
                  <a:pt x="2982" y="8672"/>
                  <a:pt x="3167" y="8554"/>
                  <a:pt x="3274" y="8375"/>
                </a:cubicBezTo>
                <a:lnTo>
                  <a:pt x="19539" y="8375"/>
                </a:lnTo>
                <a:lnTo>
                  <a:pt x="19539" y="7349"/>
                </a:lnTo>
                <a:lnTo>
                  <a:pt x="3043" y="7349"/>
                </a:lnTo>
                <a:cubicBezTo>
                  <a:pt x="2834" y="7349"/>
                  <a:pt x="2649" y="7467"/>
                  <a:pt x="2542" y="7647"/>
                </a:cubicBezTo>
                <a:lnTo>
                  <a:pt x="2350" y="7647"/>
                </a:lnTo>
                <a:cubicBezTo>
                  <a:pt x="2242" y="7467"/>
                  <a:pt x="2058" y="7349"/>
                  <a:pt x="1849" y="7349"/>
                </a:cubicBezTo>
                <a:lnTo>
                  <a:pt x="1447" y="7349"/>
                </a:lnTo>
                <a:close/>
                <a:moveTo>
                  <a:pt x="3264" y="9173"/>
                </a:moveTo>
                <a:lnTo>
                  <a:pt x="3264" y="9590"/>
                </a:lnTo>
                <a:lnTo>
                  <a:pt x="19087" y="9590"/>
                </a:lnTo>
                <a:cubicBezTo>
                  <a:pt x="19138" y="9444"/>
                  <a:pt x="19198" y="9305"/>
                  <a:pt x="19267" y="9173"/>
                </a:cubicBezTo>
                <a:lnTo>
                  <a:pt x="3264" y="9173"/>
                </a:lnTo>
                <a:close/>
                <a:moveTo>
                  <a:pt x="3264" y="10534"/>
                </a:moveTo>
                <a:lnTo>
                  <a:pt x="3264" y="10951"/>
                </a:lnTo>
                <a:lnTo>
                  <a:pt x="18908" y="10951"/>
                </a:lnTo>
                <a:cubicBezTo>
                  <a:pt x="18902" y="10872"/>
                  <a:pt x="18899" y="10791"/>
                  <a:pt x="18899" y="10711"/>
                </a:cubicBezTo>
                <a:cubicBezTo>
                  <a:pt x="18899" y="10651"/>
                  <a:pt x="18901" y="10593"/>
                  <a:pt x="18904" y="10534"/>
                </a:cubicBezTo>
                <a:lnTo>
                  <a:pt x="3264" y="10534"/>
                </a:lnTo>
                <a:close/>
                <a:moveTo>
                  <a:pt x="3264" y="11896"/>
                </a:moveTo>
                <a:lnTo>
                  <a:pt x="3264" y="12313"/>
                </a:lnTo>
                <a:lnTo>
                  <a:pt x="19301" y="12313"/>
                </a:lnTo>
                <a:cubicBezTo>
                  <a:pt x="19227" y="12182"/>
                  <a:pt x="19163" y="12043"/>
                  <a:pt x="19109" y="11896"/>
                </a:cubicBezTo>
                <a:lnTo>
                  <a:pt x="3264" y="11896"/>
                </a:lnTo>
                <a:close/>
                <a:moveTo>
                  <a:pt x="4969" y="14817"/>
                </a:moveTo>
                <a:cubicBezTo>
                  <a:pt x="3275" y="14817"/>
                  <a:pt x="1896" y="16339"/>
                  <a:pt x="1896" y="18208"/>
                </a:cubicBezTo>
                <a:cubicBezTo>
                  <a:pt x="1896" y="20078"/>
                  <a:pt x="3275" y="21600"/>
                  <a:pt x="4969" y="21600"/>
                </a:cubicBezTo>
                <a:lnTo>
                  <a:pt x="21600" y="21600"/>
                </a:lnTo>
                <a:lnTo>
                  <a:pt x="21600" y="20574"/>
                </a:lnTo>
                <a:lnTo>
                  <a:pt x="4969" y="20574"/>
                </a:lnTo>
                <a:cubicBezTo>
                  <a:pt x="3788" y="20574"/>
                  <a:pt x="2827" y="19513"/>
                  <a:pt x="2827" y="18208"/>
                </a:cubicBezTo>
                <a:cubicBezTo>
                  <a:pt x="2827" y="16904"/>
                  <a:pt x="3788" y="15843"/>
                  <a:pt x="4969" y="15843"/>
                </a:cubicBezTo>
                <a:lnTo>
                  <a:pt x="21600" y="15843"/>
                </a:lnTo>
                <a:lnTo>
                  <a:pt x="21600" y="14817"/>
                </a:lnTo>
                <a:lnTo>
                  <a:pt x="4969" y="14817"/>
                </a:lnTo>
                <a:close/>
                <a:moveTo>
                  <a:pt x="4969" y="16669"/>
                </a:moveTo>
                <a:lnTo>
                  <a:pt x="4969" y="17086"/>
                </a:lnTo>
                <a:lnTo>
                  <a:pt x="20792" y="17086"/>
                </a:lnTo>
                <a:cubicBezTo>
                  <a:pt x="20843" y="16940"/>
                  <a:pt x="20903" y="16800"/>
                  <a:pt x="20972" y="16669"/>
                </a:cubicBezTo>
                <a:lnTo>
                  <a:pt x="4969" y="16669"/>
                </a:lnTo>
                <a:close/>
                <a:moveTo>
                  <a:pt x="4969" y="18030"/>
                </a:moveTo>
                <a:lnTo>
                  <a:pt x="4969" y="18447"/>
                </a:lnTo>
                <a:lnTo>
                  <a:pt x="20613" y="18447"/>
                </a:lnTo>
                <a:cubicBezTo>
                  <a:pt x="20608" y="18368"/>
                  <a:pt x="20605" y="18289"/>
                  <a:pt x="20605" y="18208"/>
                </a:cubicBezTo>
                <a:cubicBezTo>
                  <a:pt x="20605" y="18149"/>
                  <a:pt x="20607" y="18089"/>
                  <a:pt x="20610" y="18030"/>
                </a:cubicBezTo>
                <a:lnTo>
                  <a:pt x="4969" y="18030"/>
                </a:lnTo>
                <a:close/>
                <a:moveTo>
                  <a:pt x="4969" y="19392"/>
                </a:moveTo>
                <a:lnTo>
                  <a:pt x="4969" y="19809"/>
                </a:lnTo>
                <a:lnTo>
                  <a:pt x="21006" y="19809"/>
                </a:lnTo>
                <a:cubicBezTo>
                  <a:pt x="20933" y="19678"/>
                  <a:pt x="20869" y="19539"/>
                  <a:pt x="20814" y="19392"/>
                </a:cubicBezTo>
                <a:lnTo>
                  <a:pt x="4969" y="19392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2" name="?"/>
          <p:cNvSpPr txBox="1"/>
          <p:nvPr/>
        </p:nvSpPr>
        <p:spPr>
          <a:xfrm>
            <a:off x="10604821" y="2537533"/>
            <a:ext cx="1074624" cy="21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600">
                <a:solidFill>
                  <a:schemeClr val="accent1"/>
                </a:solidFill>
              </a:defRPr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oncurrency Control Protoc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Concurrency Control Protocols</a:t>
            </a:r>
          </a:p>
        </p:txBody>
      </p:sp>
      <p:sp>
        <p:nvSpPr>
          <p:cNvPr id="295" name="Pessimistic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defRPr sz="4800"/>
            </a:pPr>
            <a:r>
              <a:t>Pessimistic</a:t>
            </a:r>
            <a:r>
              <a:t> </a:t>
            </a:r>
          </a:p>
          <a:p>
            <a:pPr marL="444499" indent="-444499">
              <a:defRPr sz="4800"/>
            </a:pPr>
            <a:r>
              <a:t>Optimistic</a:t>
            </a:r>
          </a:p>
          <a:p>
            <a:pPr marL="444499" indent="-444499">
              <a:defRPr sz="4800"/>
            </a:pPr>
            <a:r>
              <a:t>Multi-Version</a:t>
            </a:r>
          </a:p>
          <a:p>
            <a:pPr marL="444499" indent="-444499">
              <a:defRPr b="1" sz="4800">
                <a:solidFill>
                  <a:schemeClr val="accent1"/>
                </a:solidFill>
              </a:defRPr>
            </a:pPr>
            <a:r>
              <a:t>Partitioned &amp; Deterministic</a:t>
            </a:r>
          </a:p>
        </p:txBody>
      </p:sp>
      <p:sp>
        <p:nvSpPr>
          <p:cNvPr id="296" name="Rectangle Sign"/>
          <p:cNvSpPr/>
          <p:nvPr/>
        </p:nvSpPr>
        <p:spPr>
          <a:xfrm>
            <a:off x="9457125" y="3157780"/>
            <a:ext cx="650784" cy="906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429" y="0"/>
                </a:moveTo>
                <a:cubicBezTo>
                  <a:pt x="1090" y="0"/>
                  <a:pt x="0" y="782"/>
                  <a:pt x="0" y="1743"/>
                </a:cubicBezTo>
                <a:lnTo>
                  <a:pt x="0" y="19857"/>
                </a:lnTo>
                <a:cubicBezTo>
                  <a:pt x="0" y="20818"/>
                  <a:pt x="1090" y="21600"/>
                  <a:pt x="2429" y="21600"/>
                </a:cubicBezTo>
                <a:lnTo>
                  <a:pt x="19171" y="21600"/>
                </a:lnTo>
                <a:cubicBezTo>
                  <a:pt x="20510" y="21600"/>
                  <a:pt x="21600" y="20818"/>
                  <a:pt x="21600" y="19857"/>
                </a:cubicBezTo>
                <a:lnTo>
                  <a:pt x="21600" y="1743"/>
                </a:lnTo>
                <a:cubicBezTo>
                  <a:pt x="21600" y="782"/>
                  <a:pt x="20510" y="0"/>
                  <a:pt x="19171" y="0"/>
                </a:cubicBezTo>
                <a:lnTo>
                  <a:pt x="2429" y="0"/>
                </a:lnTo>
                <a:close/>
                <a:moveTo>
                  <a:pt x="2429" y="755"/>
                </a:moveTo>
                <a:lnTo>
                  <a:pt x="19171" y="755"/>
                </a:lnTo>
                <a:cubicBezTo>
                  <a:pt x="19930" y="755"/>
                  <a:pt x="20547" y="1199"/>
                  <a:pt x="20547" y="1743"/>
                </a:cubicBezTo>
                <a:lnTo>
                  <a:pt x="20547" y="19857"/>
                </a:lnTo>
                <a:cubicBezTo>
                  <a:pt x="20547" y="20401"/>
                  <a:pt x="19930" y="20845"/>
                  <a:pt x="19171" y="20845"/>
                </a:cubicBezTo>
                <a:lnTo>
                  <a:pt x="2429" y="20845"/>
                </a:lnTo>
                <a:cubicBezTo>
                  <a:pt x="1670" y="20845"/>
                  <a:pt x="1053" y="20401"/>
                  <a:pt x="1053" y="19857"/>
                </a:cubicBezTo>
                <a:lnTo>
                  <a:pt x="1053" y="1743"/>
                </a:lnTo>
                <a:cubicBezTo>
                  <a:pt x="1053" y="1199"/>
                  <a:pt x="1670" y="755"/>
                  <a:pt x="2429" y="755"/>
                </a:cubicBezTo>
                <a:close/>
                <a:moveTo>
                  <a:pt x="2429" y="1277"/>
                </a:moveTo>
                <a:cubicBezTo>
                  <a:pt x="2072" y="1277"/>
                  <a:pt x="1782" y="1486"/>
                  <a:pt x="1782" y="1743"/>
                </a:cubicBezTo>
                <a:lnTo>
                  <a:pt x="1782" y="19857"/>
                </a:lnTo>
                <a:cubicBezTo>
                  <a:pt x="1782" y="20114"/>
                  <a:pt x="2072" y="20323"/>
                  <a:pt x="2429" y="20323"/>
                </a:cubicBezTo>
                <a:lnTo>
                  <a:pt x="19171" y="20323"/>
                </a:lnTo>
                <a:cubicBezTo>
                  <a:pt x="19528" y="20323"/>
                  <a:pt x="19818" y="20114"/>
                  <a:pt x="19818" y="19857"/>
                </a:cubicBezTo>
                <a:lnTo>
                  <a:pt x="19818" y="1743"/>
                </a:lnTo>
                <a:cubicBezTo>
                  <a:pt x="19818" y="1486"/>
                  <a:pt x="19528" y="1277"/>
                  <a:pt x="19171" y="1277"/>
                </a:cubicBezTo>
                <a:lnTo>
                  <a:pt x="2429" y="1277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7" name="Rectangle Sign"/>
          <p:cNvSpPr/>
          <p:nvPr/>
        </p:nvSpPr>
        <p:spPr>
          <a:xfrm>
            <a:off x="10159858" y="3157780"/>
            <a:ext cx="650784" cy="906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429" y="0"/>
                </a:moveTo>
                <a:cubicBezTo>
                  <a:pt x="1090" y="0"/>
                  <a:pt x="0" y="782"/>
                  <a:pt x="0" y="1743"/>
                </a:cubicBezTo>
                <a:lnTo>
                  <a:pt x="0" y="19857"/>
                </a:lnTo>
                <a:cubicBezTo>
                  <a:pt x="0" y="20818"/>
                  <a:pt x="1090" y="21600"/>
                  <a:pt x="2429" y="21600"/>
                </a:cubicBezTo>
                <a:lnTo>
                  <a:pt x="19171" y="21600"/>
                </a:lnTo>
                <a:cubicBezTo>
                  <a:pt x="20510" y="21600"/>
                  <a:pt x="21600" y="20818"/>
                  <a:pt x="21600" y="19857"/>
                </a:cubicBezTo>
                <a:lnTo>
                  <a:pt x="21600" y="1743"/>
                </a:lnTo>
                <a:cubicBezTo>
                  <a:pt x="21600" y="782"/>
                  <a:pt x="20510" y="0"/>
                  <a:pt x="19171" y="0"/>
                </a:cubicBezTo>
                <a:lnTo>
                  <a:pt x="2429" y="0"/>
                </a:lnTo>
                <a:close/>
                <a:moveTo>
                  <a:pt x="2429" y="755"/>
                </a:moveTo>
                <a:lnTo>
                  <a:pt x="19171" y="755"/>
                </a:lnTo>
                <a:cubicBezTo>
                  <a:pt x="19930" y="755"/>
                  <a:pt x="20547" y="1199"/>
                  <a:pt x="20547" y="1743"/>
                </a:cubicBezTo>
                <a:lnTo>
                  <a:pt x="20547" y="19857"/>
                </a:lnTo>
                <a:cubicBezTo>
                  <a:pt x="20547" y="20401"/>
                  <a:pt x="19930" y="20845"/>
                  <a:pt x="19171" y="20845"/>
                </a:cubicBezTo>
                <a:lnTo>
                  <a:pt x="2429" y="20845"/>
                </a:lnTo>
                <a:cubicBezTo>
                  <a:pt x="1670" y="20845"/>
                  <a:pt x="1053" y="20401"/>
                  <a:pt x="1053" y="19857"/>
                </a:cubicBezTo>
                <a:lnTo>
                  <a:pt x="1053" y="1743"/>
                </a:lnTo>
                <a:cubicBezTo>
                  <a:pt x="1053" y="1199"/>
                  <a:pt x="1670" y="755"/>
                  <a:pt x="2429" y="755"/>
                </a:cubicBezTo>
                <a:close/>
                <a:moveTo>
                  <a:pt x="2429" y="1277"/>
                </a:moveTo>
                <a:cubicBezTo>
                  <a:pt x="2072" y="1277"/>
                  <a:pt x="1782" y="1486"/>
                  <a:pt x="1782" y="1743"/>
                </a:cubicBezTo>
                <a:lnTo>
                  <a:pt x="1782" y="19857"/>
                </a:lnTo>
                <a:cubicBezTo>
                  <a:pt x="1782" y="20114"/>
                  <a:pt x="2072" y="20323"/>
                  <a:pt x="2429" y="20323"/>
                </a:cubicBezTo>
                <a:lnTo>
                  <a:pt x="19171" y="20323"/>
                </a:lnTo>
                <a:cubicBezTo>
                  <a:pt x="19528" y="20323"/>
                  <a:pt x="19818" y="20114"/>
                  <a:pt x="19818" y="19857"/>
                </a:cubicBezTo>
                <a:lnTo>
                  <a:pt x="19818" y="1743"/>
                </a:lnTo>
                <a:cubicBezTo>
                  <a:pt x="19818" y="1486"/>
                  <a:pt x="19528" y="1277"/>
                  <a:pt x="19171" y="1277"/>
                </a:cubicBezTo>
                <a:lnTo>
                  <a:pt x="2429" y="1277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8" name="Rectangle Sign"/>
          <p:cNvSpPr/>
          <p:nvPr/>
        </p:nvSpPr>
        <p:spPr>
          <a:xfrm>
            <a:off x="10862592" y="3157780"/>
            <a:ext cx="650784" cy="906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429" y="0"/>
                </a:moveTo>
                <a:cubicBezTo>
                  <a:pt x="1090" y="0"/>
                  <a:pt x="0" y="782"/>
                  <a:pt x="0" y="1743"/>
                </a:cubicBezTo>
                <a:lnTo>
                  <a:pt x="0" y="19857"/>
                </a:lnTo>
                <a:cubicBezTo>
                  <a:pt x="0" y="20818"/>
                  <a:pt x="1090" y="21600"/>
                  <a:pt x="2429" y="21600"/>
                </a:cubicBezTo>
                <a:lnTo>
                  <a:pt x="19171" y="21600"/>
                </a:lnTo>
                <a:cubicBezTo>
                  <a:pt x="20510" y="21600"/>
                  <a:pt x="21600" y="20818"/>
                  <a:pt x="21600" y="19857"/>
                </a:cubicBezTo>
                <a:lnTo>
                  <a:pt x="21600" y="1743"/>
                </a:lnTo>
                <a:cubicBezTo>
                  <a:pt x="21600" y="782"/>
                  <a:pt x="20510" y="0"/>
                  <a:pt x="19171" y="0"/>
                </a:cubicBezTo>
                <a:lnTo>
                  <a:pt x="2429" y="0"/>
                </a:lnTo>
                <a:close/>
                <a:moveTo>
                  <a:pt x="2429" y="755"/>
                </a:moveTo>
                <a:lnTo>
                  <a:pt x="19171" y="755"/>
                </a:lnTo>
                <a:cubicBezTo>
                  <a:pt x="19930" y="755"/>
                  <a:pt x="20547" y="1199"/>
                  <a:pt x="20547" y="1743"/>
                </a:cubicBezTo>
                <a:lnTo>
                  <a:pt x="20547" y="19857"/>
                </a:lnTo>
                <a:cubicBezTo>
                  <a:pt x="20547" y="20401"/>
                  <a:pt x="19930" y="20845"/>
                  <a:pt x="19171" y="20845"/>
                </a:cubicBezTo>
                <a:lnTo>
                  <a:pt x="2429" y="20845"/>
                </a:lnTo>
                <a:cubicBezTo>
                  <a:pt x="1670" y="20845"/>
                  <a:pt x="1053" y="20401"/>
                  <a:pt x="1053" y="19857"/>
                </a:cubicBezTo>
                <a:lnTo>
                  <a:pt x="1053" y="1743"/>
                </a:lnTo>
                <a:cubicBezTo>
                  <a:pt x="1053" y="1199"/>
                  <a:pt x="1670" y="755"/>
                  <a:pt x="2429" y="755"/>
                </a:cubicBezTo>
                <a:close/>
                <a:moveTo>
                  <a:pt x="2429" y="1277"/>
                </a:moveTo>
                <a:cubicBezTo>
                  <a:pt x="2072" y="1277"/>
                  <a:pt x="1782" y="1486"/>
                  <a:pt x="1782" y="1743"/>
                </a:cubicBezTo>
                <a:lnTo>
                  <a:pt x="1782" y="19857"/>
                </a:lnTo>
                <a:cubicBezTo>
                  <a:pt x="1782" y="20114"/>
                  <a:pt x="2072" y="20323"/>
                  <a:pt x="2429" y="20323"/>
                </a:cubicBezTo>
                <a:lnTo>
                  <a:pt x="19171" y="20323"/>
                </a:lnTo>
                <a:cubicBezTo>
                  <a:pt x="19528" y="20323"/>
                  <a:pt x="19818" y="20114"/>
                  <a:pt x="19818" y="19857"/>
                </a:cubicBezTo>
                <a:lnTo>
                  <a:pt x="19818" y="1743"/>
                </a:lnTo>
                <a:cubicBezTo>
                  <a:pt x="19818" y="1486"/>
                  <a:pt x="19528" y="1277"/>
                  <a:pt x="19171" y="1277"/>
                </a:cubicBezTo>
                <a:lnTo>
                  <a:pt x="2429" y="1277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9" name="Rectangle Sign"/>
          <p:cNvSpPr/>
          <p:nvPr/>
        </p:nvSpPr>
        <p:spPr>
          <a:xfrm>
            <a:off x="11565326" y="3157780"/>
            <a:ext cx="650784" cy="906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429" y="0"/>
                </a:moveTo>
                <a:cubicBezTo>
                  <a:pt x="1090" y="0"/>
                  <a:pt x="0" y="782"/>
                  <a:pt x="0" y="1743"/>
                </a:cubicBezTo>
                <a:lnTo>
                  <a:pt x="0" y="19857"/>
                </a:lnTo>
                <a:cubicBezTo>
                  <a:pt x="0" y="20818"/>
                  <a:pt x="1090" y="21600"/>
                  <a:pt x="2429" y="21600"/>
                </a:cubicBezTo>
                <a:lnTo>
                  <a:pt x="19171" y="21600"/>
                </a:lnTo>
                <a:cubicBezTo>
                  <a:pt x="20510" y="21600"/>
                  <a:pt x="21600" y="20818"/>
                  <a:pt x="21600" y="19857"/>
                </a:cubicBezTo>
                <a:lnTo>
                  <a:pt x="21600" y="1743"/>
                </a:lnTo>
                <a:cubicBezTo>
                  <a:pt x="21600" y="782"/>
                  <a:pt x="20510" y="0"/>
                  <a:pt x="19171" y="0"/>
                </a:cubicBezTo>
                <a:lnTo>
                  <a:pt x="2429" y="0"/>
                </a:lnTo>
                <a:close/>
                <a:moveTo>
                  <a:pt x="2429" y="755"/>
                </a:moveTo>
                <a:lnTo>
                  <a:pt x="19171" y="755"/>
                </a:lnTo>
                <a:cubicBezTo>
                  <a:pt x="19930" y="755"/>
                  <a:pt x="20547" y="1199"/>
                  <a:pt x="20547" y="1743"/>
                </a:cubicBezTo>
                <a:lnTo>
                  <a:pt x="20547" y="19857"/>
                </a:lnTo>
                <a:cubicBezTo>
                  <a:pt x="20547" y="20401"/>
                  <a:pt x="19930" y="20845"/>
                  <a:pt x="19171" y="20845"/>
                </a:cubicBezTo>
                <a:lnTo>
                  <a:pt x="2429" y="20845"/>
                </a:lnTo>
                <a:cubicBezTo>
                  <a:pt x="1670" y="20845"/>
                  <a:pt x="1053" y="20401"/>
                  <a:pt x="1053" y="19857"/>
                </a:cubicBezTo>
                <a:lnTo>
                  <a:pt x="1053" y="1743"/>
                </a:lnTo>
                <a:cubicBezTo>
                  <a:pt x="1053" y="1199"/>
                  <a:pt x="1670" y="755"/>
                  <a:pt x="2429" y="755"/>
                </a:cubicBezTo>
                <a:close/>
                <a:moveTo>
                  <a:pt x="2429" y="1277"/>
                </a:moveTo>
                <a:cubicBezTo>
                  <a:pt x="2072" y="1277"/>
                  <a:pt x="1782" y="1486"/>
                  <a:pt x="1782" y="1743"/>
                </a:cubicBezTo>
                <a:lnTo>
                  <a:pt x="1782" y="19857"/>
                </a:lnTo>
                <a:cubicBezTo>
                  <a:pt x="1782" y="20114"/>
                  <a:pt x="2072" y="20323"/>
                  <a:pt x="2429" y="20323"/>
                </a:cubicBezTo>
                <a:lnTo>
                  <a:pt x="19171" y="20323"/>
                </a:lnTo>
                <a:cubicBezTo>
                  <a:pt x="19528" y="20323"/>
                  <a:pt x="19818" y="20114"/>
                  <a:pt x="19818" y="19857"/>
                </a:cubicBezTo>
                <a:lnTo>
                  <a:pt x="19818" y="1743"/>
                </a:lnTo>
                <a:cubicBezTo>
                  <a:pt x="19818" y="1486"/>
                  <a:pt x="19528" y="1277"/>
                  <a:pt x="19171" y="1277"/>
                </a:cubicBezTo>
                <a:lnTo>
                  <a:pt x="2429" y="1277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302" name="Transactions 101"/>
          <p:cNvSpPr txBox="1"/>
          <p:nvPr/>
        </p:nvSpPr>
        <p:spPr>
          <a:xfrm>
            <a:off x="1119496" y="2758297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Transactions 101</a:t>
            </a:r>
          </a:p>
        </p:txBody>
      </p:sp>
      <p:sp>
        <p:nvSpPr>
          <p:cNvPr id="303" name="Handling High Contention"/>
          <p:cNvSpPr txBox="1"/>
          <p:nvPr/>
        </p:nvSpPr>
        <p:spPr>
          <a:xfrm>
            <a:off x="1119496" y="3794078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pPr/>
            <a:r>
              <a:t>Handling High Contention</a:t>
            </a:r>
          </a:p>
        </p:txBody>
      </p:sp>
      <p:sp>
        <p:nvSpPr>
          <p:cNvPr id="304" name="Strife Execution Scheme"/>
          <p:cNvSpPr txBox="1"/>
          <p:nvPr/>
        </p:nvSpPr>
        <p:spPr>
          <a:xfrm>
            <a:off x="1119496" y="4829858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Strife Execution Scheme</a:t>
            </a:r>
          </a:p>
        </p:txBody>
      </p:sp>
      <p:sp>
        <p:nvSpPr>
          <p:cNvPr id="305" name="Scheduling Algorithm"/>
          <p:cNvSpPr txBox="1"/>
          <p:nvPr/>
        </p:nvSpPr>
        <p:spPr>
          <a:xfrm>
            <a:off x="1119496" y="5865639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Scheduling Algorithm</a:t>
            </a:r>
          </a:p>
        </p:txBody>
      </p:sp>
      <p:sp>
        <p:nvSpPr>
          <p:cNvPr id="306" name="Empirical Evaluation"/>
          <p:cNvSpPr txBox="1"/>
          <p:nvPr/>
        </p:nvSpPr>
        <p:spPr>
          <a:xfrm>
            <a:off x="1119496" y="6901419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Empirical Evaluation</a:t>
            </a:r>
          </a:p>
        </p:txBody>
      </p:sp>
      <p:sp>
        <p:nvSpPr>
          <p:cNvPr id="307" name="Conclusion"/>
          <p:cNvSpPr txBox="1"/>
          <p:nvPr/>
        </p:nvSpPr>
        <p:spPr>
          <a:xfrm>
            <a:off x="1119496" y="7937200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Conclusion</a:t>
            </a:r>
          </a:p>
        </p:txBody>
      </p:sp>
      <p:sp>
        <p:nvSpPr>
          <p:cNvPr id="308" name="Transactions 101"/>
          <p:cNvSpPr txBox="1"/>
          <p:nvPr/>
        </p:nvSpPr>
        <p:spPr>
          <a:xfrm>
            <a:off x="1119496" y="2758297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Transactions 101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afterEffect" presetSubtype="0" presetID="35" grpId="1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rans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Transactions</a:t>
            </a:r>
          </a:p>
        </p:txBody>
      </p:sp>
      <p:sp>
        <p:nvSpPr>
          <p:cNvPr id="124" name="Invented in 1980s by Jim Gray &amp; oth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Invented in 1980s by Jim Gray &amp; others</a:t>
            </a:r>
          </a:p>
          <a:p>
            <a:pPr/>
            <a:r>
              <a:t>Inspired by business contracts</a:t>
            </a:r>
          </a:p>
          <a:p>
            <a:pPr/>
            <a:r>
              <a:t>Atomic unit of communication with a database</a:t>
            </a:r>
          </a:p>
          <a:p>
            <a:pPr/>
            <a:r>
              <a:t>Lots of research in the past</a:t>
            </a:r>
          </a:p>
          <a:p>
            <a:pPr/>
            <a:r>
              <a:t>Renewed interest</a:t>
            </a:r>
          </a:p>
        </p:txBody>
      </p:sp>
      <p:grpSp>
        <p:nvGrpSpPr>
          <p:cNvPr id="127" name="Group"/>
          <p:cNvGrpSpPr/>
          <p:nvPr/>
        </p:nvGrpSpPr>
        <p:grpSpPr>
          <a:xfrm>
            <a:off x="10658811" y="2891840"/>
            <a:ext cx="2212381" cy="3648186"/>
            <a:chOff x="0" y="0"/>
            <a:chExt cx="2212379" cy="3648185"/>
          </a:xfrm>
        </p:grpSpPr>
        <p:pic>
          <p:nvPicPr>
            <p:cNvPr id="12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89724" y="0"/>
              <a:ext cx="1632932" cy="2735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6" name="Jim Gray"/>
            <p:cNvSpPr/>
            <p:nvPr/>
          </p:nvSpPr>
          <p:spPr>
            <a:xfrm>
              <a:off x="0" y="2378185"/>
              <a:ext cx="2212380" cy="127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Jim Gray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4" grpId="1"/>
      <p:bldP build="whole" bldLvl="1" animBg="1" rev="0" advAuto="0" spid="127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ont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Contention</a:t>
            </a:r>
          </a:p>
        </p:txBody>
      </p:sp>
      <p:sp>
        <p:nvSpPr>
          <p:cNvPr id="311" name="Measure of number of conflicts due to a data item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 sz="6400">
                <a:solidFill>
                  <a:schemeClr val="accent1"/>
                </a:solidFill>
              </a:defRPr>
            </a:lvl1pPr>
          </a:lstStyle>
          <a:p>
            <a:pPr/>
            <a:r>
              <a:t>Measure of number of conflicts due to a data item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High Cont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High Contention</a:t>
            </a:r>
          </a:p>
        </p:txBody>
      </p:sp>
      <p:grpSp>
        <p:nvGrpSpPr>
          <p:cNvPr id="316" name="Image Gallery"/>
          <p:cNvGrpSpPr/>
          <p:nvPr/>
        </p:nvGrpSpPr>
        <p:grpSpPr>
          <a:xfrm>
            <a:off x="952500" y="2439511"/>
            <a:ext cx="11099800" cy="2742011"/>
            <a:chOff x="0" y="0"/>
            <a:chExt cx="11099800" cy="2742009"/>
          </a:xfrm>
        </p:grpSpPr>
        <p:pic>
          <p:nvPicPr>
            <p:cNvPr id="314" name="Screen Shot 2018-08-16 at 12.16.09 AM.png" descr="Screen Shot 2018-08-16 at 12.16.09 A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1099800" cy="2181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5" name="Rectangle"/>
            <p:cNvSpPr/>
            <p:nvPr/>
          </p:nvSpPr>
          <p:spPr>
            <a:xfrm>
              <a:off x="0" y="2279477"/>
              <a:ext cx="11099800" cy="4625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pPr>
                <a:defRPr sz="2000"/>
              </a:pPr>
            </a:p>
          </p:txBody>
        </p:sp>
      </p:grpSp>
      <p:grpSp>
        <p:nvGrpSpPr>
          <p:cNvPr id="319" name="Image Gallery"/>
          <p:cNvGrpSpPr/>
          <p:nvPr/>
        </p:nvGrpSpPr>
        <p:grpSpPr>
          <a:xfrm>
            <a:off x="787135" y="4632113"/>
            <a:ext cx="11430530" cy="5379708"/>
            <a:chOff x="0" y="0"/>
            <a:chExt cx="11430529" cy="5379706"/>
          </a:xfrm>
        </p:grpSpPr>
        <p:pic>
          <p:nvPicPr>
            <p:cNvPr id="317" name="Screen Shot 2018-08-16 at 12.17.56 AM.png" descr="Screen Shot 2018-08-16 at 12.17.56 A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2917282" y="0"/>
              <a:ext cx="5937211" cy="4840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8" name="Rectangle"/>
            <p:cNvSpPr/>
            <p:nvPr/>
          </p:nvSpPr>
          <p:spPr>
            <a:xfrm>
              <a:off x="0" y="4917174"/>
              <a:ext cx="11430530" cy="4625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pPr>
                <a:defRPr sz="20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Low Cont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Low Contention</a:t>
            </a:r>
          </a:p>
        </p:txBody>
      </p:sp>
      <p:grpSp>
        <p:nvGrpSpPr>
          <p:cNvPr id="324" name="Image Gallery"/>
          <p:cNvGrpSpPr/>
          <p:nvPr/>
        </p:nvGrpSpPr>
        <p:grpSpPr>
          <a:xfrm>
            <a:off x="952500" y="2590800"/>
            <a:ext cx="11099800" cy="6362700"/>
            <a:chOff x="0" y="0"/>
            <a:chExt cx="11099800" cy="6362700"/>
          </a:xfrm>
        </p:grpSpPr>
        <p:pic>
          <p:nvPicPr>
            <p:cNvPr id="322" name="Screen Shot 2018-08-14 at 6.35.03 PM.png" descr="Screen Shot 2018-08-14 at 6.35.03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954792" y="0"/>
              <a:ext cx="5190216" cy="58239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3" name="Rectangle"/>
            <p:cNvSpPr/>
            <p:nvPr/>
          </p:nvSpPr>
          <p:spPr>
            <a:xfrm>
              <a:off x="0" y="5900167"/>
              <a:ext cx="11099800" cy="4625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pPr>
                <a:defRPr sz="20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What happens under high contention?"/>
          <p:cNvSpPr txBox="1"/>
          <p:nvPr>
            <p:ph type="title"/>
          </p:nvPr>
        </p:nvSpPr>
        <p:spPr>
          <a:xfrm>
            <a:off x="1270000" y="3716866"/>
            <a:ext cx="10464800" cy="33020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What happens under high contention?</a:t>
            </a:r>
          </a:p>
        </p:txBody>
      </p:sp>
      <p:sp>
        <p:nvSpPr>
          <p:cNvPr id="327" name="Lightning"/>
          <p:cNvSpPr/>
          <p:nvPr/>
        </p:nvSpPr>
        <p:spPr>
          <a:xfrm>
            <a:off x="6081970" y="2420443"/>
            <a:ext cx="840860" cy="1509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08" y="0"/>
                </a:moveTo>
                <a:lnTo>
                  <a:pt x="0" y="12520"/>
                </a:lnTo>
                <a:lnTo>
                  <a:pt x="12017" y="12520"/>
                </a:lnTo>
                <a:lnTo>
                  <a:pt x="9664" y="21600"/>
                </a:lnTo>
                <a:lnTo>
                  <a:pt x="21600" y="8375"/>
                </a:lnTo>
                <a:lnTo>
                  <a:pt x="11515" y="8375"/>
                </a:lnTo>
                <a:lnTo>
                  <a:pt x="16221" y="0"/>
                </a:lnTo>
                <a:lnTo>
                  <a:pt x="680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(Wait) Pessimistic Protoc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pPr/>
            <a:r>
              <a:t>(Wait) Pessimistic Protocol</a:t>
            </a:r>
          </a:p>
        </p:txBody>
      </p:sp>
      <p:pic>
        <p:nvPicPr>
          <p:cNvPr id="3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7329" y="2609220"/>
            <a:ext cx="1034292" cy="1034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5157" y="2609220"/>
            <a:ext cx="1034291" cy="1034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2985" y="2609220"/>
            <a:ext cx="1034291" cy="1034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0812" y="2609220"/>
            <a:ext cx="1034292" cy="1034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38640" y="2609220"/>
            <a:ext cx="1034291" cy="1034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66468" y="2609220"/>
            <a:ext cx="1034291" cy="1034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94295" y="2609220"/>
            <a:ext cx="1034292" cy="1034291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Line"/>
          <p:cNvSpPr/>
          <p:nvPr/>
        </p:nvSpPr>
        <p:spPr>
          <a:xfrm flipH="1">
            <a:off x="849182" y="3785457"/>
            <a:ext cx="1" cy="105244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8" name="Stopwatch"/>
          <p:cNvSpPr/>
          <p:nvPr/>
        </p:nvSpPr>
        <p:spPr>
          <a:xfrm>
            <a:off x="504749" y="2746685"/>
            <a:ext cx="688866" cy="797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083" y="0"/>
                </a:moveTo>
                <a:cubicBezTo>
                  <a:pt x="8677" y="0"/>
                  <a:pt x="8349" y="285"/>
                  <a:pt x="8349" y="636"/>
                </a:cubicBezTo>
                <a:cubicBezTo>
                  <a:pt x="8349" y="987"/>
                  <a:pt x="8677" y="1271"/>
                  <a:pt x="9083" y="1271"/>
                </a:cubicBezTo>
                <a:lnTo>
                  <a:pt x="10064" y="1271"/>
                </a:lnTo>
                <a:lnTo>
                  <a:pt x="10064" y="2960"/>
                </a:lnTo>
                <a:cubicBezTo>
                  <a:pt x="4451" y="3288"/>
                  <a:pt x="0" y="7336"/>
                  <a:pt x="0" y="12268"/>
                </a:cubicBezTo>
                <a:cubicBezTo>
                  <a:pt x="0" y="17414"/>
                  <a:pt x="4845" y="21600"/>
                  <a:pt x="10800" y="21600"/>
                </a:cubicBezTo>
                <a:cubicBezTo>
                  <a:pt x="16755" y="21600"/>
                  <a:pt x="21600" y="17414"/>
                  <a:pt x="21600" y="12268"/>
                </a:cubicBezTo>
                <a:cubicBezTo>
                  <a:pt x="21600" y="9530"/>
                  <a:pt x="20228" y="7065"/>
                  <a:pt x="18048" y="5356"/>
                </a:cubicBezTo>
                <a:cubicBezTo>
                  <a:pt x="18095" y="5326"/>
                  <a:pt x="18139" y="5288"/>
                  <a:pt x="18173" y="5243"/>
                </a:cubicBezTo>
                <a:lnTo>
                  <a:pt x="18534" y="4762"/>
                </a:lnTo>
                <a:cubicBezTo>
                  <a:pt x="18681" y="4567"/>
                  <a:pt x="18616" y="4303"/>
                  <a:pt x="18389" y="4177"/>
                </a:cubicBezTo>
                <a:lnTo>
                  <a:pt x="16675" y="3215"/>
                </a:lnTo>
                <a:cubicBezTo>
                  <a:pt x="16448" y="3088"/>
                  <a:pt x="16144" y="3144"/>
                  <a:pt x="15997" y="3340"/>
                </a:cubicBezTo>
                <a:lnTo>
                  <a:pt x="15636" y="3822"/>
                </a:lnTo>
                <a:cubicBezTo>
                  <a:pt x="15615" y="3849"/>
                  <a:pt x="15599" y="3878"/>
                  <a:pt x="15587" y="3907"/>
                </a:cubicBezTo>
                <a:cubicBezTo>
                  <a:pt x="14351" y="3376"/>
                  <a:pt x="12983" y="3045"/>
                  <a:pt x="11536" y="2960"/>
                </a:cubicBezTo>
                <a:lnTo>
                  <a:pt x="11536" y="1271"/>
                </a:lnTo>
                <a:lnTo>
                  <a:pt x="12517" y="1271"/>
                </a:lnTo>
                <a:cubicBezTo>
                  <a:pt x="12923" y="1271"/>
                  <a:pt x="13251" y="987"/>
                  <a:pt x="13251" y="636"/>
                </a:cubicBezTo>
                <a:cubicBezTo>
                  <a:pt x="13251" y="285"/>
                  <a:pt x="12923" y="0"/>
                  <a:pt x="12517" y="0"/>
                </a:cubicBezTo>
                <a:lnTo>
                  <a:pt x="9083" y="0"/>
                </a:lnTo>
                <a:close/>
                <a:moveTo>
                  <a:pt x="10800" y="4207"/>
                </a:moveTo>
                <a:cubicBezTo>
                  <a:pt x="15944" y="4207"/>
                  <a:pt x="20129" y="7823"/>
                  <a:pt x="20129" y="12268"/>
                </a:cubicBezTo>
                <a:cubicBezTo>
                  <a:pt x="20129" y="16713"/>
                  <a:pt x="15944" y="20329"/>
                  <a:pt x="10800" y="20329"/>
                </a:cubicBezTo>
                <a:cubicBezTo>
                  <a:pt x="5656" y="20329"/>
                  <a:pt x="1471" y="16713"/>
                  <a:pt x="1471" y="12268"/>
                </a:cubicBezTo>
                <a:cubicBezTo>
                  <a:pt x="1471" y="7823"/>
                  <a:pt x="5656" y="4207"/>
                  <a:pt x="10800" y="4207"/>
                </a:cubicBezTo>
                <a:close/>
                <a:moveTo>
                  <a:pt x="10800" y="6222"/>
                </a:moveTo>
                <a:cubicBezTo>
                  <a:pt x="10394" y="6222"/>
                  <a:pt x="10064" y="6505"/>
                  <a:pt x="10064" y="6856"/>
                </a:cubicBezTo>
                <a:lnTo>
                  <a:pt x="10064" y="12268"/>
                </a:lnTo>
                <a:cubicBezTo>
                  <a:pt x="10064" y="12619"/>
                  <a:pt x="10394" y="12904"/>
                  <a:pt x="10800" y="12904"/>
                </a:cubicBezTo>
                <a:cubicBezTo>
                  <a:pt x="11206" y="12904"/>
                  <a:pt x="11536" y="12619"/>
                  <a:pt x="11536" y="12268"/>
                </a:cubicBezTo>
                <a:lnTo>
                  <a:pt x="11536" y="6856"/>
                </a:lnTo>
                <a:cubicBezTo>
                  <a:pt x="11536" y="6505"/>
                  <a:pt x="11206" y="6222"/>
                  <a:pt x="10800" y="622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9" name="Rectangle"/>
          <p:cNvSpPr/>
          <p:nvPr/>
        </p:nvSpPr>
        <p:spPr>
          <a:xfrm>
            <a:off x="1622784" y="3676681"/>
            <a:ext cx="1038837" cy="5192377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0" name="Rectangle"/>
          <p:cNvSpPr/>
          <p:nvPr/>
        </p:nvSpPr>
        <p:spPr>
          <a:xfrm>
            <a:off x="3252885" y="3676681"/>
            <a:ext cx="1038836" cy="5192377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1" name="Rectangle"/>
          <p:cNvSpPr/>
          <p:nvPr/>
        </p:nvSpPr>
        <p:spPr>
          <a:xfrm>
            <a:off x="4885257" y="3676681"/>
            <a:ext cx="1038836" cy="5192377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2" name="Rectangle"/>
          <p:cNvSpPr/>
          <p:nvPr/>
        </p:nvSpPr>
        <p:spPr>
          <a:xfrm>
            <a:off x="6515358" y="3676681"/>
            <a:ext cx="1038836" cy="5192377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3" name="Rectangle"/>
          <p:cNvSpPr/>
          <p:nvPr/>
        </p:nvSpPr>
        <p:spPr>
          <a:xfrm>
            <a:off x="8147730" y="3676681"/>
            <a:ext cx="1038836" cy="5192377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4" name="Rectangle"/>
          <p:cNvSpPr/>
          <p:nvPr/>
        </p:nvSpPr>
        <p:spPr>
          <a:xfrm>
            <a:off x="9777831" y="3676681"/>
            <a:ext cx="1038836" cy="5192377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5" name="Rectangle"/>
          <p:cNvSpPr/>
          <p:nvPr/>
        </p:nvSpPr>
        <p:spPr>
          <a:xfrm>
            <a:off x="11410203" y="3676681"/>
            <a:ext cx="1038836" cy="5192377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6" name="Rectangle"/>
          <p:cNvSpPr/>
          <p:nvPr/>
        </p:nvSpPr>
        <p:spPr>
          <a:xfrm>
            <a:off x="13040303" y="3676681"/>
            <a:ext cx="1038836" cy="5192377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353" name="Group"/>
          <p:cNvGrpSpPr/>
          <p:nvPr/>
        </p:nvGrpSpPr>
        <p:grpSpPr>
          <a:xfrm>
            <a:off x="3454878" y="7934271"/>
            <a:ext cx="8764317" cy="635001"/>
            <a:chOff x="0" y="0"/>
            <a:chExt cx="8764316" cy="634999"/>
          </a:xfrm>
        </p:grpSpPr>
        <p:sp>
          <p:nvSpPr>
            <p:cNvPr id="347" name="Stop Sign"/>
            <p:cNvSpPr/>
            <p:nvPr/>
          </p:nvSpPr>
          <p:spPr>
            <a:xfrm>
              <a:off x="0" y="0"/>
              <a:ext cx="634849" cy="63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327" y="0"/>
                  </a:moveTo>
                  <a:lnTo>
                    <a:pt x="0" y="6325"/>
                  </a:lnTo>
                  <a:lnTo>
                    <a:pt x="0" y="15270"/>
                  </a:lnTo>
                  <a:lnTo>
                    <a:pt x="6327" y="21600"/>
                  </a:lnTo>
                  <a:lnTo>
                    <a:pt x="15273" y="21600"/>
                  </a:lnTo>
                  <a:lnTo>
                    <a:pt x="21600" y="15275"/>
                  </a:lnTo>
                  <a:lnTo>
                    <a:pt x="21600" y="6325"/>
                  </a:lnTo>
                  <a:lnTo>
                    <a:pt x="15280" y="0"/>
                  </a:lnTo>
                  <a:lnTo>
                    <a:pt x="6327" y="0"/>
                  </a:lnTo>
                  <a:close/>
                  <a:moveTo>
                    <a:pt x="6645" y="767"/>
                  </a:moveTo>
                  <a:lnTo>
                    <a:pt x="14956" y="767"/>
                  </a:lnTo>
                  <a:lnTo>
                    <a:pt x="20832" y="6642"/>
                  </a:lnTo>
                  <a:lnTo>
                    <a:pt x="20832" y="14958"/>
                  </a:lnTo>
                  <a:lnTo>
                    <a:pt x="20838" y="14958"/>
                  </a:lnTo>
                  <a:lnTo>
                    <a:pt x="14961" y="20833"/>
                  </a:lnTo>
                  <a:lnTo>
                    <a:pt x="6645" y="20833"/>
                  </a:lnTo>
                  <a:lnTo>
                    <a:pt x="768" y="14958"/>
                  </a:lnTo>
                  <a:lnTo>
                    <a:pt x="768" y="6642"/>
                  </a:lnTo>
                  <a:lnTo>
                    <a:pt x="6645" y="767"/>
                  </a:lnTo>
                  <a:close/>
                  <a:moveTo>
                    <a:pt x="6920" y="1425"/>
                  </a:moveTo>
                  <a:lnTo>
                    <a:pt x="1425" y="6916"/>
                  </a:lnTo>
                  <a:lnTo>
                    <a:pt x="1425" y="14684"/>
                  </a:lnTo>
                  <a:lnTo>
                    <a:pt x="6920" y="20175"/>
                  </a:lnTo>
                  <a:lnTo>
                    <a:pt x="14687" y="20175"/>
                  </a:lnTo>
                  <a:lnTo>
                    <a:pt x="20180" y="14684"/>
                  </a:lnTo>
                  <a:lnTo>
                    <a:pt x="20180" y="6916"/>
                  </a:lnTo>
                  <a:lnTo>
                    <a:pt x="14687" y="1425"/>
                  </a:lnTo>
                  <a:lnTo>
                    <a:pt x="6920" y="1425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8" name="Stop Sign"/>
            <p:cNvSpPr/>
            <p:nvPr/>
          </p:nvSpPr>
          <p:spPr>
            <a:xfrm>
              <a:off x="1616511" y="0"/>
              <a:ext cx="634850" cy="63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327" y="0"/>
                  </a:moveTo>
                  <a:lnTo>
                    <a:pt x="0" y="6325"/>
                  </a:lnTo>
                  <a:lnTo>
                    <a:pt x="0" y="15270"/>
                  </a:lnTo>
                  <a:lnTo>
                    <a:pt x="6327" y="21600"/>
                  </a:lnTo>
                  <a:lnTo>
                    <a:pt x="15273" y="21600"/>
                  </a:lnTo>
                  <a:lnTo>
                    <a:pt x="21600" y="15275"/>
                  </a:lnTo>
                  <a:lnTo>
                    <a:pt x="21600" y="6325"/>
                  </a:lnTo>
                  <a:lnTo>
                    <a:pt x="15280" y="0"/>
                  </a:lnTo>
                  <a:lnTo>
                    <a:pt x="6327" y="0"/>
                  </a:lnTo>
                  <a:close/>
                  <a:moveTo>
                    <a:pt x="6645" y="767"/>
                  </a:moveTo>
                  <a:lnTo>
                    <a:pt x="14956" y="767"/>
                  </a:lnTo>
                  <a:lnTo>
                    <a:pt x="20832" y="6642"/>
                  </a:lnTo>
                  <a:lnTo>
                    <a:pt x="20832" y="14958"/>
                  </a:lnTo>
                  <a:lnTo>
                    <a:pt x="20838" y="14958"/>
                  </a:lnTo>
                  <a:lnTo>
                    <a:pt x="14961" y="20833"/>
                  </a:lnTo>
                  <a:lnTo>
                    <a:pt x="6645" y="20833"/>
                  </a:lnTo>
                  <a:lnTo>
                    <a:pt x="768" y="14958"/>
                  </a:lnTo>
                  <a:lnTo>
                    <a:pt x="768" y="6642"/>
                  </a:lnTo>
                  <a:lnTo>
                    <a:pt x="6645" y="767"/>
                  </a:lnTo>
                  <a:close/>
                  <a:moveTo>
                    <a:pt x="6920" y="1425"/>
                  </a:moveTo>
                  <a:lnTo>
                    <a:pt x="1425" y="6916"/>
                  </a:lnTo>
                  <a:lnTo>
                    <a:pt x="1425" y="14684"/>
                  </a:lnTo>
                  <a:lnTo>
                    <a:pt x="6920" y="20175"/>
                  </a:lnTo>
                  <a:lnTo>
                    <a:pt x="14687" y="20175"/>
                  </a:lnTo>
                  <a:lnTo>
                    <a:pt x="20180" y="14684"/>
                  </a:lnTo>
                  <a:lnTo>
                    <a:pt x="20180" y="6916"/>
                  </a:lnTo>
                  <a:lnTo>
                    <a:pt x="14687" y="1425"/>
                  </a:lnTo>
                  <a:lnTo>
                    <a:pt x="6920" y="1425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9" name="Stop Sign"/>
            <p:cNvSpPr/>
            <p:nvPr/>
          </p:nvSpPr>
          <p:spPr>
            <a:xfrm>
              <a:off x="3290144" y="0"/>
              <a:ext cx="634850" cy="63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327" y="0"/>
                  </a:moveTo>
                  <a:lnTo>
                    <a:pt x="0" y="6325"/>
                  </a:lnTo>
                  <a:lnTo>
                    <a:pt x="0" y="15270"/>
                  </a:lnTo>
                  <a:lnTo>
                    <a:pt x="6327" y="21600"/>
                  </a:lnTo>
                  <a:lnTo>
                    <a:pt x="15273" y="21600"/>
                  </a:lnTo>
                  <a:lnTo>
                    <a:pt x="21600" y="15275"/>
                  </a:lnTo>
                  <a:lnTo>
                    <a:pt x="21600" y="6325"/>
                  </a:lnTo>
                  <a:lnTo>
                    <a:pt x="15280" y="0"/>
                  </a:lnTo>
                  <a:lnTo>
                    <a:pt x="6327" y="0"/>
                  </a:lnTo>
                  <a:close/>
                  <a:moveTo>
                    <a:pt x="6645" y="767"/>
                  </a:moveTo>
                  <a:lnTo>
                    <a:pt x="14956" y="767"/>
                  </a:lnTo>
                  <a:lnTo>
                    <a:pt x="20832" y="6642"/>
                  </a:lnTo>
                  <a:lnTo>
                    <a:pt x="20832" y="14958"/>
                  </a:lnTo>
                  <a:lnTo>
                    <a:pt x="20838" y="14958"/>
                  </a:lnTo>
                  <a:lnTo>
                    <a:pt x="14961" y="20833"/>
                  </a:lnTo>
                  <a:lnTo>
                    <a:pt x="6645" y="20833"/>
                  </a:lnTo>
                  <a:lnTo>
                    <a:pt x="768" y="14958"/>
                  </a:lnTo>
                  <a:lnTo>
                    <a:pt x="768" y="6642"/>
                  </a:lnTo>
                  <a:lnTo>
                    <a:pt x="6645" y="767"/>
                  </a:lnTo>
                  <a:close/>
                  <a:moveTo>
                    <a:pt x="6920" y="1425"/>
                  </a:moveTo>
                  <a:lnTo>
                    <a:pt x="1425" y="6916"/>
                  </a:lnTo>
                  <a:lnTo>
                    <a:pt x="1425" y="14684"/>
                  </a:lnTo>
                  <a:lnTo>
                    <a:pt x="6920" y="20175"/>
                  </a:lnTo>
                  <a:lnTo>
                    <a:pt x="14687" y="20175"/>
                  </a:lnTo>
                  <a:lnTo>
                    <a:pt x="20180" y="14684"/>
                  </a:lnTo>
                  <a:lnTo>
                    <a:pt x="20180" y="6916"/>
                  </a:lnTo>
                  <a:lnTo>
                    <a:pt x="14687" y="1425"/>
                  </a:lnTo>
                  <a:lnTo>
                    <a:pt x="6920" y="1425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0" name="Stop Sign"/>
            <p:cNvSpPr/>
            <p:nvPr/>
          </p:nvSpPr>
          <p:spPr>
            <a:xfrm>
              <a:off x="4869267" y="0"/>
              <a:ext cx="634850" cy="63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327" y="0"/>
                  </a:moveTo>
                  <a:lnTo>
                    <a:pt x="0" y="6325"/>
                  </a:lnTo>
                  <a:lnTo>
                    <a:pt x="0" y="15270"/>
                  </a:lnTo>
                  <a:lnTo>
                    <a:pt x="6327" y="21600"/>
                  </a:lnTo>
                  <a:lnTo>
                    <a:pt x="15273" y="21600"/>
                  </a:lnTo>
                  <a:lnTo>
                    <a:pt x="21600" y="15275"/>
                  </a:lnTo>
                  <a:lnTo>
                    <a:pt x="21600" y="6325"/>
                  </a:lnTo>
                  <a:lnTo>
                    <a:pt x="15280" y="0"/>
                  </a:lnTo>
                  <a:lnTo>
                    <a:pt x="6327" y="0"/>
                  </a:lnTo>
                  <a:close/>
                  <a:moveTo>
                    <a:pt x="6645" y="767"/>
                  </a:moveTo>
                  <a:lnTo>
                    <a:pt x="14956" y="767"/>
                  </a:lnTo>
                  <a:lnTo>
                    <a:pt x="20832" y="6642"/>
                  </a:lnTo>
                  <a:lnTo>
                    <a:pt x="20832" y="14958"/>
                  </a:lnTo>
                  <a:lnTo>
                    <a:pt x="20838" y="14958"/>
                  </a:lnTo>
                  <a:lnTo>
                    <a:pt x="14961" y="20833"/>
                  </a:lnTo>
                  <a:lnTo>
                    <a:pt x="6645" y="20833"/>
                  </a:lnTo>
                  <a:lnTo>
                    <a:pt x="768" y="14958"/>
                  </a:lnTo>
                  <a:lnTo>
                    <a:pt x="768" y="6642"/>
                  </a:lnTo>
                  <a:lnTo>
                    <a:pt x="6645" y="767"/>
                  </a:lnTo>
                  <a:close/>
                  <a:moveTo>
                    <a:pt x="6920" y="1425"/>
                  </a:moveTo>
                  <a:lnTo>
                    <a:pt x="1425" y="6916"/>
                  </a:lnTo>
                  <a:lnTo>
                    <a:pt x="1425" y="14684"/>
                  </a:lnTo>
                  <a:lnTo>
                    <a:pt x="6920" y="20175"/>
                  </a:lnTo>
                  <a:lnTo>
                    <a:pt x="14687" y="20175"/>
                  </a:lnTo>
                  <a:lnTo>
                    <a:pt x="20180" y="14684"/>
                  </a:lnTo>
                  <a:lnTo>
                    <a:pt x="20180" y="6916"/>
                  </a:lnTo>
                  <a:lnTo>
                    <a:pt x="14687" y="1425"/>
                  </a:lnTo>
                  <a:lnTo>
                    <a:pt x="6920" y="1425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1" name="Stop Sign"/>
            <p:cNvSpPr/>
            <p:nvPr/>
          </p:nvSpPr>
          <p:spPr>
            <a:xfrm>
              <a:off x="6448390" y="0"/>
              <a:ext cx="634850" cy="63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327" y="0"/>
                  </a:moveTo>
                  <a:lnTo>
                    <a:pt x="0" y="6325"/>
                  </a:lnTo>
                  <a:lnTo>
                    <a:pt x="0" y="15270"/>
                  </a:lnTo>
                  <a:lnTo>
                    <a:pt x="6327" y="21600"/>
                  </a:lnTo>
                  <a:lnTo>
                    <a:pt x="15273" y="21600"/>
                  </a:lnTo>
                  <a:lnTo>
                    <a:pt x="21600" y="15275"/>
                  </a:lnTo>
                  <a:lnTo>
                    <a:pt x="21600" y="6325"/>
                  </a:lnTo>
                  <a:lnTo>
                    <a:pt x="15280" y="0"/>
                  </a:lnTo>
                  <a:lnTo>
                    <a:pt x="6327" y="0"/>
                  </a:lnTo>
                  <a:close/>
                  <a:moveTo>
                    <a:pt x="6645" y="767"/>
                  </a:moveTo>
                  <a:lnTo>
                    <a:pt x="14956" y="767"/>
                  </a:lnTo>
                  <a:lnTo>
                    <a:pt x="20832" y="6642"/>
                  </a:lnTo>
                  <a:lnTo>
                    <a:pt x="20832" y="14958"/>
                  </a:lnTo>
                  <a:lnTo>
                    <a:pt x="20838" y="14958"/>
                  </a:lnTo>
                  <a:lnTo>
                    <a:pt x="14961" y="20833"/>
                  </a:lnTo>
                  <a:lnTo>
                    <a:pt x="6645" y="20833"/>
                  </a:lnTo>
                  <a:lnTo>
                    <a:pt x="768" y="14958"/>
                  </a:lnTo>
                  <a:lnTo>
                    <a:pt x="768" y="6642"/>
                  </a:lnTo>
                  <a:lnTo>
                    <a:pt x="6645" y="767"/>
                  </a:lnTo>
                  <a:close/>
                  <a:moveTo>
                    <a:pt x="6920" y="1425"/>
                  </a:moveTo>
                  <a:lnTo>
                    <a:pt x="1425" y="6916"/>
                  </a:lnTo>
                  <a:lnTo>
                    <a:pt x="1425" y="14684"/>
                  </a:lnTo>
                  <a:lnTo>
                    <a:pt x="6920" y="20175"/>
                  </a:lnTo>
                  <a:lnTo>
                    <a:pt x="14687" y="20175"/>
                  </a:lnTo>
                  <a:lnTo>
                    <a:pt x="20180" y="14684"/>
                  </a:lnTo>
                  <a:lnTo>
                    <a:pt x="20180" y="6916"/>
                  </a:lnTo>
                  <a:lnTo>
                    <a:pt x="14687" y="1425"/>
                  </a:lnTo>
                  <a:lnTo>
                    <a:pt x="6920" y="1425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2" name="Stop Sign"/>
            <p:cNvSpPr/>
            <p:nvPr/>
          </p:nvSpPr>
          <p:spPr>
            <a:xfrm>
              <a:off x="8129467" y="0"/>
              <a:ext cx="634850" cy="63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327" y="0"/>
                  </a:moveTo>
                  <a:lnTo>
                    <a:pt x="0" y="6325"/>
                  </a:lnTo>
                  <a:lnTo>
                    <a:pt x="0" y="15270"/>
                  </a:lnTo>
                  <a:lnTo>
                    <a:pt x="6327" y="21600"/>
                  </a:lnTo>
                  <a:lnTo>
                    <a:pt x="15273" y="21600"/>
                  </a:lnTo>
                  <a:lnTo>
                    <a:pt x="21600" y="15275"/>
                  </a:lnTo>
                  <a:lnTo>
                    <a:pt x="21600" y="6325"/>
                  </a:lnTo>
                  <a:lnTo>
                    <a:pt x="15280" y="0"/>
                  </a:lnTo>
                  <a:lnTo>
                    <a:pt x="6327" y="0"/>
                  </a:lnTo>
                  <a:close/>
                  <a:moveTo>
                    <a:pt x="6645" y="767"/>
                  </a:moveTo>
                  <a:lnTo>
                    <a:pt x="14956" y="767"/>
                  </a:lnTo>
                  <a:lnTo>
                    <a:pt x="20832" y="6642"/>
                  </a:lnTo>
                  <a:lnTo>
                    <a:pt x="20832" y="14958"/>
                  </a:lnTo>
                  <a:lnTo>
                    <a:pt x="20838" y="14958"/>
                  </a:lnTo>
                  <a:lnTo>
                    <a:pt x="14961" y="20833"/>
                  </a:lnTo>
                  <a:lnTo>
                    <a:pt x="6645" y="20833"/>
                  </a:lnTo>
                  <a:lnTo>
                    <a:pt x="768" y="14958"/>
                  </a:lnTo>
                  <a:lnTo>
                    <a:pt x="768" y="6642"/>
                  </a:lnTo>
                  <a:lnTo>
                    <a:pt x="6645" y="767"/>
                  </a:lnTo>
                  <a:close/>
                  <a:moveTo>
                    <a:pt x="6920" y="1425"/>
                  </a:moveTo>
                  <a:lnTo>
                    <a:pt x="1425" y="6916"/>
                  </a:lnTo>
                  <a:lnTo>
                    <a:pt x="1425" y="14684"/>
                  </a:lnTo>
                  <a:lnTo>
                    <a:pt x="6920" y="20175"/>
                  </a:lnTo>
                  <a:lnTo>
                    <a:pt x="14687" y="20175"/>
                  </a:lnTo>
                  <a:lnTo>
                    <a:pt x="20180" y="14684"/>
                  </a:lnTo>
                  <a:lnTo>
                    <a:pt x="20180" y="6916"/>
                  </a:lnTo>
                  <a:lnTo>
                    <a:pt x="14687" y="1425"/>
                  </a:lnTo>
                  <a:lnTo>
                    <a:pt x="6920" y="1425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354" name="Lock A"/>
          <p:cNvSpPr txBox="1"/>
          <p:nvPr/>
        </p:nvSpPr>
        <p:spPr>
          <a:xfrm>
            <a:off x="1638599" y="4312742"/>
            <a:ext cx="1020749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Lock A</a:t>
            </a:r>
          </a:p>
        </p:txBody>
      </p:sp>
      <p:sp>
        <p:nvSpPr>
          <p:cNvPr id="355" name="Unlock"/>
          <p:cNvSpPr txBox="1"/>
          <p:nvPr/>
        </p:nvSpPr>
        <p:spPr>
          <a:xfrm>
            <a:off x="1634101" y="7338651"/>
            <a:ext cx="1020749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Unlock</a:t>
            </a:r>
          </a:p>
        </p:txBody>
      </p:sp>
      <p:sp>
        <p:nvSpPr>
          <p:cNvPr id="356" name="Lock A"/>
          <p:cNvSpPr txBox="1"/>
          <p:nvPr/>
        </p:nvSpPr>
        <p:spPr>
          <a:xfrm>
            <a:off x="3273245" y="5159425"/>
            <a:ext cx="1020749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Lock A</a:t>
            </a:r>
          </a:p>
        </p:txBody>
      </p:sp>
      <p:sp>
        <p:nvSpPr>
          <p:cNvPr id="357" name="Lock A"/>
          <p:cNvSpPr txBox="1"/>
          <p:nvPr/>
        </p:nvSpPr>
        <p:spPr>
          <a:xfrm>
            <a:off x="4878440" y="4790114"/>
            <a:ext cx="1020749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Lock A</a:t>
            </a:r>
          </a:p>
        </p:txBody>
      </p:sp>
      <p:sp>
        <p:nvSpPr>
          <p:cNvPr id="358" name="Lock A"/>
          <p:cNvSpPr txBox="1"/>
          <p:nvPr/>
        </p:nvSpPr>
        <p:spPr>
          <a:xfrm>
            <a:off x="6502400" y="5825696"/>
            <a:ext cx="1020748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Lock A</a:t>
            </a:r>
          </a:p>
        </p:txBody>
      </p:sp>
      <p:sp>
        <p:nvSpPr>
          <p:cNvPr id="359" name="Lock A"/>
          <p:cNvSpPr txBox="1"/>
          <p:nvPr/>
        </p:nvSpPr>
        <p:spPr>
          <a:xfrm>
            <a:off x="8170362" y="5045791"/>
            <a:ext cx="1020749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Lock A</a:t>
            </a:r>
          </a:p>
        </p:txBody>
      </p:sp>
      <p:sp>
        <p:nvSpPr>
          <p:cNvPr id="360" name="Lock A"/>
          <p:cNvSpPr txBox="1"/>
          <p:nvPr/>
        </p:nvSpPr>
        <p:spPr>
          <a:xfrm>
            <a:off x="9733827" y="5926456"/>
            <a:ext cx="1020749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Lock A</a:t>
            </a:r>
          </a:p>
        </p:txBody>
      </p:sp>
      <p:sp>
        <p:nvSpPr>
          <p:cNvPr id="361" name="Lock A"/>
          <p:cNvSpPr txBox="1"/>
          <p:nvPr/>
        </p:nvSpPr>
        <p:spPr>
          <a:xfrm>
            <a:off x="11401066" y="6797651"/>
            <a:ext cx="1020749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Lock A</a:t>
            </a:r>
          </a:p>
        </p:txBody>
      </p:sp>
      <p:grpSp>
        <p:nvGrpSpPr>
          <p:cNvPr id="364" name="Group"/>
          <p:cNvGrpSpPr/>
          <p:nvPr/>
        </p:nvGrpSpPr>
        <p:grpSpPr>
          <a:xfrm>
            <a:off x="1627329" y="4817360"/>
            <a:ext cx="10819438" cy="2579125"/>
            <a:chOff x="0" y="0"/>
            <a:chExt cx="10819436" cy="2579123"/>
          </a:xfrm>
        </p:grpSpPr>
        <p:sp>
          <p:nvSpPr>
            <p:cNvPr id="362" name="Rectangle"/>
            <p:cNvSpPr/>
            <p:nvPr/>
          </p:nvSpPr>
          <p:spPr>
            <a:xfrm>
              <a:off x="0" y="0"/>
              <a:ext cx="10819437" cy="2579124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  <a:alpha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3" name="Lock"/>
            <p:cNvSpPr/>
            <p:nvPr/>
          </p:nvSpPr>
          <p:spPr>
            <a:xfrm>
              <a:off x="176415" y="550945"/>
              <a:ext cx="681461" cy="1034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6292" y="0"/>
                    <a:pt x="2626" y="2414"/>
                    <a:pt x="2626" y="5384"/>
                  </a:cubicBezTo>
                  <a:lnTo>
                    <a:pt x="2626" y="9831"/>
                  </a:lnTo>
                  <a:cubicBezTo>
                    <a:pt x="989" y="11082"/>
                    <a:pt x="0" y="12705"/>
                    <a:pt x="0" y="14484"/>
                  </a:cubicBezTo>
                  <a:cubicBezTo>
                    <a:pt x="0" y="18414"/>
                    <a:pt x="4835" y="21600"/>
                    <a:pt x="10800" y="21600"/>
                  </a:cubicBezTo>
                  <a:cubicBezTo>
                    <a:pt x="16765" y="21600"/>
                    <a:pt x="21600" y="18414"/>
                    <a:pt x="21600" y="14484"/>
                  </a:cubicBezTo>
                  <a:cubicBezTo>
                    <a:pt x="21600" y="12705"/>
                    <a:pt x="20611" y="11082"/>
                    <a:pt x="18974" y="9831"/>
                  </a:cubicBezTo>
                  <a:lnTo>
                    <a:pt x="18974" y="5384"/>
                  </a:lnTo>
                  <a:cubicBezTo>
                    <a:pt x="18974" y="2414"/>
                    <a:pt x="15308" y="0"/>
                    <a:pt x="10800" y="0"/>
                  </a:cubicBezTo>
                  <a:close/>
                  <a:moveTo>
                    <a:pt x="10800" y="2700"/>
                  </a:moveTo>
                  <a:cubicBezTo>
                    <a:pt x="13050" y="2700"/>
                    <a:pt x="14883" y="3908"/>
                    <a:pt x="14883" y="5391"/>
                  </a:cubicBezTo>
                  <a:lnTo>
                    <a:pt x="14883" y="7897"/>
                  </a:lnTo>
                  <a:cubicBezTo>
                    <a:pt x="13623" y="7558"/>
                    <a:pt x="12248" y="7368"/>
                    <a:pt x="10800" y="7368"/>
                  </a:cubicBezTo>
                  <a:cubicBezTo>
                    <a:pt x="9352" y="7368"/>
                    <a:pt x="7977" y="7558"/>
                    <a:pt x="6717" y="7897"/>
                  </a:cubicBezTo>
                  <a:lnTo>
                    <a:pt x="6717" y="5391"/>
                  </a:lnTo>
                  <a:cubicBezTo>
                    <a:pt x="6717" y="3908"/>
                    <a:pt x="8550" y="2700"/>
                    <a:pt x="10800" y="2700"/>
                  </a:cubicBezTo>
                  <a:close/>
                  <a:moveTo>
                    <a:pt x="10800" y="10711"/>
                  </a:moveTo>
                  <a:cubicBezTo>
                    <a:pt x="13966" y="10711"/>
                    <a:pt x="16527" y="12398"/>
                    <a:pt x="16527" y="14484"/>
                  </a:cubicBezTo>
                  <a:cubicBezTo>
                    <a:pt x="16527" y="16570"/>
                    <a:pt x="13966" y="18258"/>
                    <a:pt x="10800" y="18258"/>
                  </a:cubicBezTo>
                  <a:cubicBezTo>
                    <a:pt x="7634" y="18258"/>
                    <a:pt x="5073" y="16570"/>
                    <a:pt x="5073" y="14484"/>
                  </a:cubicBezTo>
                  <a:cubicBezTo>
                    <a:pt x="5073" y="12398"/>
                    <a:pt x="7634" y="10711"/>
                    <a:pt x="10800" y="10711"/>
                  </a:cubicBezTo>
                  <a:close/>
                  <a:moveTo>
                    <a:pt x="10800" y="11336"/>
                  </a:moveTo>
                  <a:cubicBezTo>
                    <a:pt x="9577" y="11336"/>
                    <a:pt x="8355" y="11644"/>
                    <a:pt x="7422" y="12259"/>
                  </a:cubicBezTo>
                  <a:cubicBezTo>
                    <a:pt x="5556" y="13488"/>
                    <a:pt x="5556" y="15480"/>
                    <a:pt x="7422" y="16710"/>
                  </a:cubicBezTo>
                  <a:cubicBezTo>
                    <a:pt x="9288" y="17939"/>
                    <a:pt x="12312" y="17939"/>
                    <a:pt x="14178" y="16710"/>
                  </a:cubicBezTo>
                  <a:cubicBezTo>
                    <a:pt x="16044" y="15480"/>
                    <a:pt x="16044" y="13488"/>
                    <a:pt x="14178" y="12259"/>
                  </a:cubicBezTo>
                  <a:cubicBezTo>
                    <a:pt x="13245" y="11644"/>
                    <a:pt x="12023" y="11336"/>
                    <a:pt x="10800" y="11336"/>
                  </a:cubicBez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4" grpId="1"/>
      <p:bldP build="whole" bldLvl="1" animBg="1" rev="0" advAuto="0" spid="353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(Abort) Pessimistic Protoc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(Abort) Pessimistic Protocol</a:t>
            </a:r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7329" y="2609220"/>
            <a:ext cx="1034292" cy="1034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5157" y="2609220"/>
            <a:ext cx="1034291" cy="1034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2985" y="2609220"/>
            <a:ext cx="1034291" cy="1034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0812" y="2609220"/>
            <a:ext cx="1034292" cy="1034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38640" y="2609220"/>
            <a:ext cx="1034291" cy="1034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66468" y="2609220"/>
            <a:ext cx="1034291" cy="1034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94295" y="2609220"/>
            <a:ext cx="1034292" cy="1034291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Line"/>
          <p:cNvSpPr/>
          <p:nvPr/>
        </p:nvSpPr>
        <p:spPr>
          <a:xfrm flipH="1">
            <a:off x="849182" y="3785457"/>
            <a:ext cx="1" cy="105244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5" name="Stopwatch"/>
          <p:cNvSpPr/>
          <p:nvPr/>
        </p:nvSpPr>
        <p:spPr>
          <a:xfrm>
            <a:off x="504749" y="2746685"/>
            <a:ext cx="688866" cy="797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083" y="0"/>
                </a:moveTo>
                <a:cubicBezTo>
                  <a:pt x="8677" y="0"/>
                  <a:pt x="8349" y="285"/>
                  <a:pt x="8349" y="636"/>
                </a:cubicBezTo>
                <a:cubicBezTo>
                  <a:pt x="8349" y="987"/>
                  <a:pt x="8677" y="1271"/>
                  <a:pt x="9083" y="1271"/>
                </a:cubicBezTo>
                <a:lnTo>
                  <a:pt x="10064" y="1271"/>
                </a:lnTo>
                <a:lnTo>
                  <a:pt x="10064" y="2960"/>
                </a:lnTo>
                <a:cubicBezTo>
                  <a:pt x="4451" y="3288"/>
                  <a:pt x="0" y="7336"/>
                  <a:pt x="0" y="12268"/>
                </a:cubicBezTo>
                <a:cubicBezTo>
                  <a:pt x="0" y="17414"/>
                  <a:pt x="4845" y="21600"/>
                  <a:pt x="10800" y="21600"/>
                </a:cubicBezTo>
                <a:cubicBezTo>
                  <a:pt x="16755" y="21600"/>
                  <a:pt x="21600" y="17414"/>
                  <a:pt x="21600" y="12268"/>
                </a:cubicBezTo>
                <a:cubicBezTo>
                  <a:pt x="21600" y="9530"/>
                  <a:pt x="20228" y="7065"/>
                  <a:pt x="18048" y="5356"/>
                </a:cubicBezTo>
                <a:cubicBezTo>
                  <a:pt x="18095" y="5326"/>
                  <a:pt x="18139" y="5288"/>
                  <a:pt x="18173" y="5243"/>
                </a:cubicBezTo>
                <a:lnTo>
                  <a:pt x="18534" y="4762"/>
                </a:lnTo>
                <a:cubicBezTo>
                  <a:pt x="18681" y="4567"/>
                  <a:pt x="18616" y="4303"/>
                  <a:pt x="18389" y="4177"/>
                </a:cubicBezTo>
                <a:lnTo>
                  <a:pt x="16675" y="3215"/>
                </a:lnTo>
                <a:cubicBezTo>
                  <a:pt x="16448" y="3088"/>
                  <a:pt x="16144" y="3144"/>
                  <a:pt x="15997" y="3340"/>
                </a:cubicBezTo>
                <a:lnTo>
                  <a:pt x="15636" y="3822"/>
                </a:lnTo>
                <a:cubicBezTo>
                  <a:pt x="15615" y="3849"/>
                  <a:pt x="15599" y="3878"/>
                  <a:pt x="15587" y="3907"/>
                </a:cubicBezTo>
                <a:cubicBezTo>
                  <a:pt x="14351" y="3376"/>
                  <a:pt x="12983" y="3045"/>
                  <a:pt x="11536" y="2960"/>
                </a:cubicBezTo>
                <a:lnTo>
                  <a:pt x="11536" y="1271"/>
                </a:lnTo>
                <a:lnTo>
                  <a:pt x="12517" y="1271"/>
                </a:lnTo>
                <a:cubicBezTo>
                  <a:pt x="12923" y="1271"/>
                  <a:pt x="13251" y="987"/>
                  <a:pt x="13251" y="636"/>
                </a:cubicBezTo>
                <a:cubicBezTo>
                  <a:pt x="13251" y="285"/>
                  <a:pt x="12923" y="0"/>
                  <a:pt x="12517" y="0"/>
                </a:cubicBezTo>
                <a:lnTo>
                  <a:pt x="9083" y="0"/>
                </a:lnTo>
                <a:close/>
                <a:moveTo>
                  <a:pt x="10800" y="4207"/>
                </a:moveTo>
                <a:cubicBezTo>
                  <a:pt x="15944" y="4207"/>
                  <a:pt x="20129" y="7823"/>
                  <a:pt x="20129" y="12268"/>
                </a:cubicBezTo>
                <a:cubicBezTo>
                  <a:pt x="20129" y="16713"/>
                  <a:pt x="15944" y="20329"/>
                  <a:pt x="10800" y="20329"/>
                </a:cubicBezTo>
                <a:cubicBezTo>
                  <a:pt x="5656" y="20329"/>
                  <a:pt x="1471" y="16713"/>
                  <a:pt x="1471" y="12268"/>
                </a:cubicBezTo>
                <a:cubicBezTo>
                  <a:pt x="1471" y="7823"/>
                  <a:pt x="5656" y="4207"/>
                  <a:pt x="10800" y="4207"/>
                </a:cubicBezTo>
                <a:close/>
                <a:moveTo>
                  <a:pt x="10800" y="6222"/>
                </a:moveTo>
                <a:cubicBezTo>
                  <a:pt x="10394" y="6222"/>
                  <a:pt x="10064" y="6505"/>
                  <a:pt x="10064" y="6856"/>
                </a:cubicBezTo>
                <a:lnTo>
                  <a:pt x="10064" y="12268"/>
                </a:lnTo>
                <a:cubicBezTo>
                  <a:pt x="10064" y="12619"/>
                  <a:pt x="10394" y="12904"/>
                  <a:pt x="10800" y="12904"/>
                </a:cubicBezTo>
                <a:cubicBezTo>
                  <a:pt x="11206" y="12904"/>
                  <a:pt x="11536" y="12619"/>
                  <a:pt x="11536" y="12268"/>
                </a:cubicBezTo>
                <a:lnTo>
                  <a:pt x="11536" y="6856"/>
                </a:lnTo>
                <a:cubicBezTo>
                  <a:pt x="11536" y="6505"/>
                  <a:pt x="11206" y="6222"/>
                  <a:pt x="10800" y="622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6" name="Rectangle"/>
          <p:cNvSpPr/>
          <p:nvPr/>
        </p:nvSpPr>
        <p:spPr>
          <a:xfrm>
            <a:off x="1622784" y="3676681"/>
            <a:ext cx="1038837" cy="5192377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7" name="Rectangle"/>
          <p:cNvSpPr/>
          <p:nvPr/>
        </p:nvSpPr>
        <p:spPr>
          <a:xfrm>
            <a:off x="3252885" y="3676681"/>
            <a:ext cx="1038836" cy="5192377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8" name="Rectangle"/>
          <p:cNvSpPr/>
          <p:nvPr/>
        </p:nvSpPr>
        <p:spPr>
          <a:xfrm>
            <a:off x="4885257" y="3676681"/>
            <a:ext cx="1038836" cy="5192377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9" name="Rectangle"/>
          <p:cNvSpPr/>
          <p:nvPr/>
        </p:nvSpPr>
        <p:spPr>
          <a:xfrm>
            <a:off x="6515358" y="3676681"/>
            <a:ext cx="1038836" cy="5192377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0" name="Rectangle"/>
          <p:cNvSpPr/>
          <p:nvPr/>
        </p:nvSpPr>
        <p:spPr>
          <a:xfrm>
            <a:off x="8147730" y="3676681"/>
            <a:ext cx="1038836" cy="5192377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1" name="Rectangle"/>
          <p:cNvSpPr/>
          <p:nvPr/>
        </p:nvSpPr>
        <p:spPr>
          <a:xfrm>
            <a:off x="9777831" y="3676681"/>
            <a:ext cx="1038836" cy="5192377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2" name="Rectangle"/>
          <p:cNvSpPr/>
          <p:nvPr/>
        </p:nvSpPr>
        <p:spPr>
          <a:xfrm>
            <a:off x="11410203" y="3676681"/>
            <a:ext cx="1038836" cy="5192377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3" name="Rectangle"/>
          <p:cNvSpPr/>
          <p:nvPr/>
        </p:nvSpPr>
        <p:spPr>
          <a:xfrm>
            <a:off x="13040303" y="3676681"/>
            <a:ext cx="1038836" cy="5192377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4" name="Lock A"/>
          <p:cNvSpPr txBox="1"/>
          <p:nvPr/>
        </p:nvSpPr>
        <p:spPr>
          <a:xfrm>
            <a:off x="1638599" y="4312742"/>
            <a:ext cx="1020749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Lock A</a:t>
            </a:r>
          </a:p>
        </p:txBody>
      </p:sp>
      <p:sp>
        <p:nvSpPr>
          <p:cNvPr id="385" name="Unlock"/>
          <p:cNvSpPr txBox="1"/>
          <p:nvPr/>
        </p:nvSpPr>
        <p:spPr>
          <a:xfrm>
            <a:off x="1634101" y="7338651"/>
            <a:ext cx="1020749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Unlock</a:t>
            </a:r>
          </a:p>
        </p:txBody>
      </p:sp>
      <p:sp>
        <p:nvSpPr>
          <p:cNvPr id="386" name="Lock A"/>
          <p:cNvSpPr txBox="1"/>
          <p:nvPr/>
        </p:nvSpPr>
        <p:spPr>
          <a:xfrm>
            <a:off x="3273245" y="5159425"/>
            <a:ext cx="1020749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Lock A</a:t>
            </a:r>
          </a:p>
        </p:txBody>
      </p:sp>
      <p:sp>
        <p:nvSpPr>
          <p:cNvPr id="387" name="Lock A"/>
          <p:cNvSpPr txBox="1"/>
          <p:nvPr/>
        </p:nvSpPr>
        <p:spPr>
          <a:xfrm>
            <a:off x="4878440" y="4790114"/>
            <a:ext cx="1020749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Lock A</a:t>
            </a:r>
          </a:p>
        </p:txBody>
      </p:sp>
      <p:sp>
        <p:nvSpPr>
          <p:cNvPr id="388" name="Lock A"/>
          <p:cNvSpPr txBox="1"/>
          <p:nvPr/>
        </p:nvSpPr>
        <p:spPr>
          <a:xfrm>
            <a:off x="6502400" y="5825696"/>
            <a:ext cx="1020748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Lock A</a:t>
            </a:r>
          </a:p>
        </p:txBody>
      </p:sp>
      <p:sp>
        <p:nvSpPr>
          <p:cNvPr id="389" name="Lock A"/>
          <p:cNvSpPr txBox="1"/>
          <p:nvPr/>
        </p:nvSpPr>
        <p:spPr>
          <a:xfrm>
            <a:off x="8170362" y="5045791"/>
            <a:ext cx="1020749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Lock A</a:t>
            </a:r>
          </a:p>
        </p:txBody>
      </p:sp>
      <p:sp>
        <p:nvSpPr>
          <p:cNvPr id="390" name="Lock A"/>
          <p:cNvSpPr txBox="1"/>
          <p:nvPr/>
        </p:nvSpPr>
        <p:spPr>
          <a:xfrm>
            <a:off x="9733827" y="5926456"/>
            <a:ext cx="1020749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Lock A</a:t>
            </a:r>
          </a:p>
        </p:txBody>
      </p:sp>
      <p:sp>
        <p:nvSpPr>
          <p:cNvPr id="391" name="Lock A"/>
          <p:cNvSpPr txBox="1"/>
          <p:nvPr/>
        </p:nvSpPr>
        <p:spPr>
          <a:xfrm>
            <a:off x="11401066" y="6797651"/>
            <a:ext cx="1020749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Lock A</a:t>
            </a:r>
          </a:p>
        </p:txBody>
      </p:sp>
      <p:sp>
        <p:nvSpPr>
          <p:cNvPr id="392" name="Rectangle"/>
          <p:cNvSpPr/>
          <p:nvPr/>
        </p:nvSpPr>
        <p:spPr>
          <a:xfrm>
            <a:off x="1627329" y="4818200"/>
            <a:ext cx="10819438" cy="2579125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  <a:alpha val="5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399" name="Group"/>
          <p:cNvGrpSpPr/>
          <p:nvPr/>
        </p:nvGrpSpPr>
        <p:grpSpPr>
          <a:xfrm>
            <a:off x="3454802" y="7934271"/>
            <a:ext cx="8792319" cy="705184"/>
            <a:chOff x="0" y="0"/>
            <a:chExt cx="8792317" cy="705182"/>
          </a:xfrm>
        </p:grpSpPr>
        <p:sp>
          <p:nvSpPr>
            <p:cNvPr id="393" name="Revise"/>
            <p:cNvSpPr/>
            <p:nvPr/>
          </p:nvSpPr>
          <p:spPr>
            <a:xfrm>
              <a:off x="0" y="0"/>
              <a:ext cx="635000" cy="63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7"/>
                    <a:pt x="4833" y="21600"/>
                    <a:pt x="10800" y="21600"/>
                  </a:cubicBez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lose/>
                  <a:moveTo>
                    <a:pt x="8974" y="1912"/>
                  </a:moveTo>
                  <a:lnTo>
                    <a:pt x="12626" y="5363"/>
                  </a:lnTo>
                  <a:lnTo>
                    <a:pt x="8974" y="8812"/>
                  </a:lnTo>
                  <a:lnTo>
                    <a:pt x="8974" y="6625"/>
                  </a:lnTo>
                  <a:cubicBezTo>
                    <a:pt x="7284" y="7338"/>
                    <a:pt x="6092" y="9018"/>
                    <a:pt x="6092" y="10967"/>
                  </a:cubicBezTo>
                  <a:cubicBezTo>
                    <a:pt x="6092" y="13564"/>
                    <a:pt x="8203" y="15677"/>
                    <a:pt x="10800" y="15677"/>
                  </a:cubicBezTo>
                  <a:cubicBezTo>
                    <a:pt x="13397" y="15677"/>
                    <a:pt x="15508" y="13564"/>
                    <a:pt x="15508" y="10967"/>
                  </a:cubicBezTo>
                  <a:cubicBezTo>
                    <a:pt x="15508" y="9509"/>
                    <a:pt x="14849" y="8154"/>
                    <a:pt x="13699" y="7258"/>
                  </a:cubicBezTo>
                  <a:lnTo>
                    <a:pt x="15130" y="5427"/>
                  </a:lnTo>
                  <a:cubicBezTo>
                    <a:pt x="16847" y="6772"/>
                    <a:pt x="17837" y="8791"/>
                    <a:pt x="17837" y="10967"/>
                  </a:cubicBezTo>
                  <a:cubicBezTo>
                    <a:pt x="17837" y="14844"/>
                    <a:pt x="14682" y="17999"/>
                    <a:pt x="10805" y="17999"/>
                  </a:cubicBezTo>
                  <a:cubicBezTo>
                    <a:pt x="6928" y="17999"/>
                    <a:pt x="3770" y="14845"/>
                    <a:pt x="3770" y="10962"/>
                  </a:cubicBezTo>
                  <a:cubicBezTo>
                    <a:pt x="3770" y="7717"/>
                    <a:pt x="5983" y="4973"/>
                    <a:pt x="8974" y="4168"/>
                  </a:cubicBezTo>
                  <a:lnTo>
                    <a:pt x="8974" y="1912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4" name="Revise"/>
            <p:cNvSpPr/>
            <p:nvPr/>
          </p:nvSpPr>
          <p:spPr>
            <a:xfrm>
              <a:off x="1632372" y="0"/>
              <a:ext cx="635001" cy="63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7"/>
                    <a:pt x="4833" y="21600"/>
                    <a:pt x="10800" y="21600"/>
                  </a:cubicBez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lose/>
                  <a:moveTo>
                    <a:pt x="8974" y="1912"/>
                  </a:moveTo>
                  <a:lnTo>
                    <a:pt x="12626" y="5363"/>
                  </a:lnTo>
                  <a:lnTo>
                    <a:pt x="8974" y="8812"/>
                  </a:lnTo>
                  <a:lnTo>
                    <a:pt x="8974" y="6625"/>
                  </a:lnTo>
                  <a:cubicBezTo>
                    <a:pt x="7284" y="7338"/>
                    <a:pt x="6092" y="9018"/>
                    <a:pt x="6092" y="10967"/>
                  </a:cubicBezTo>
                  <a:cubicBezTo>
                    <a:pt x="6092" y="13564"/>
                    <a:pt x="8203" y="15677"/>
                    <a:pt x="10800" y="15677"/>
                  </a:cubicBezTo>
                  <a:cubicBezTo>
                    <a:pt x="13397" y="15677"/>
                    <a:pt x="15508" y="13564"/>
                    <a:pt x="15508" y="10967"/>
                  </a:cubicBezTo>
                  <a:cubicBezTo>
                    <a:pt x="15508" y="9509"/>
                    <a:pt x="14849" y="8154"/>
                    <a:pt x="13699" y="7258"/>
                  </a:cubicBezTo>
                  <a:lnTo>
                    <a:pt x="15130" y="5427"/>
                  </a:lnTo>
                  <a:cubicBezTo>
                    <a:pt x="16847" y="6772"/>
                    <a:pt x="17837" y="8791"/>
                    <a:pt x="17837" y="10967"/>
                  </a:cubicBezTo>
                  <a:cubicBezTo>
                    <a:pt x="17837" y="14844"/>
                    <a:pt x="14682" y="17999"/>
                    <a:pt x="10805" y="17999"/>
                  </a:cubicBezTo>
                  <a:cubicBezTo>
                    <a:pt x="6928" y="17999"/>
                    <a:pt x="3770" y="14845"/>
                    <a:pt x="3770" y="10962"/>
                  </a:cubicBezTo>
                  <a:cubicBezTo>
                    <a:pt x="3770" y="7717"/>
                    <a:pt x="5983" y="4973"/>
                    <a:pt x="8974" y="4168"/>
                  </a:cubicBezTo>
                  <a:lnTo>
                    <a:pt x="8974" y="1912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5" name="Revise"/>
            <p:cNvSpPr/>
            <p:nvPr/>
          </p:nvSpPr>
          <p:spPr>
            <a:xfrm>
              <a:off x="3224233" y="70182"/>
              <a:ext cx="635001" cy="635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7"/>
                    <a:pt x="4833" y="21600"/>
                    <a:pt x="10800" y="21600"/>
                  </a:cubicBez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lose/>
                  <a:moveTo>
                    <a:pt x="8974" y="1912"/>
                  </a:moveTo>
                  <a:lnTo>
                    <a:pt x="12626" y="5363"/>
                  </a:lnTo>
                  <a:lnTo>
                    <a:pt x="8974" y="8812"/>
                  </a:lnTo>
                  <a:lnTo>
                    <a:pt x="8974" y="6625"/>
                  </a:lnTo>
                  <a:cubicBezTo>
                    <a:pt x="7284" y="7338"/>
                    <a:pt x="6092" y="9018"/>
                    <a:pt x="6092" y="10967"/>
                  </a:cubicBezTo>
                  <a:cubicBezTo>
                    <a:pt x="6092" y="13564"/>
                    <a:pt x="8203" y="15677"/>
                    <a:pt x="10800" y="15677"/>
                  </a:cubicBezTo>
                  <a:cubicBezTo>
                    <a:pt x="13397" y="15677"/>
                    <a:pt x="15508" y="13564"/>
                    <a:pt x="15508" y="10967"/>
                  </a:cubicBezTo>
                  <a:cubicBezTo>
                    <a:pt x="15508" y="9509"/>
                    <a:pt x="14849" y="8154"/>
                    <a:pt x="13699" y="7258"/>
                  </a:cubicBezTo>
                  <a:lnTo>
                    <a:pt x="15130" y="5427"/>
                  </a:lnTo>
                  <a:cubicBezTo>
                    <a:pt x="16847" y="6772"/>
                    <a:pt x="17837" y="8791"/>
                    <a:pt x="17837" y="10967"/>
                  </a:cubicBezTo>
                  <a:cubicBezTo>
                    <a:pt x="17837" y="14844"/>
                    <a:pt x="14682" y="17999"/>
                    <a:pt x="10805" y="17999"/>
                  </a:cubicBezTo>
                  <a:cubicBezTo>
                    <a:pt x="6928" y="17999"/>
                    <a:pt x="3770" y="14845"/>
                    <a:pt x="3770" y="10962"/>
                  </a:cubicBezTo>
                  <a:cubicBezTo>
                    <a:pt x="3770" y="7717"/>
                    <a:pt x="5983" y="4973"/>
                    <a:pt x="8974" y="4168"/>
                  </a:cubicBezTo>
                  <a:lnTo>
                    <a:pt x="8974" y="1912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6" name="Revise"/>
            <p:cNvSpPr/>
            <p:nvPr/>
          </p:nvSpPr>
          <p:spPr>
            <a:xfrm>
              <a:off x="4856605" y="70182"/>
              <a:ext cx="635001" cy="635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7"/>
                    <a:pt x="4833" y="21600"/>
                    <a:pt x="10800" y="21600"/>
                  </a:cubicBez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lose/>
                  <a:moveTo>
                    <a:pt x="8974" y="1912"/>
                  </a:moveTo>
                  <a:lnTo>
                    <a:pt x="12626" y="5363"/>
                  </a:lnTo>
                  <a:lnTo>
                    <a:pt x="8974" y="8812"/>
                  </a:lnTo>
                  <a:lnTo>
                    <a:pt x="8974" y="6625"/>
                  </a:lnTo>
                  <a:cubicBezTo>
                    <a:pt x="7284" y="7338"/>
                    <a:pt x="6092" y="9018"/>
                    <a:pt x="6092" y="10967"/>
                  </a:cubicBezTo>
                  <a:cubicBezTo>
                    <a:pt x="6092" y="13564"/>
                    <a:pt x="8203" y="15677"/>
                    <a:pt x="10800" y="15677"/>
                  </a:cubicBezTo>
                  <a:cubicBezTo>
                    <a:pt x="13397" y="15677"/>
                    <a:pt x="15508" y="13564"/>
                    <a:pt x="15508" y="10967"/>
                  </a:cubicBezTo>
                  <a:cubicBezTo>
                    <a:pt x="15508" y="9509"/>
                    <a:pt x="14849" y="8154"/>
                    <a:pt x="13699" y="7258"/>
                  </a:cubicBezTo>
                  <a:lnTo>
                    <a:pt x="15130" y="5427"/>
                  </a:lnTo>
                  <a:cubicBezTo>
                    <a:pt x="16847" y="6772"/>
                    <a:pt x="17837" y="8791"/>
                    <a:pt x="17837" y="10967"/>
                  </a:cubicBezTo>
                  <a:cubicBezTo>
                    <a:pt x="17837" y="14844"/>
                    <a:pt x="14682" y="17999"/>
                    <a:pt x="10805" y="17999"/>
                  </a:cubicBezTo>
                  <a:cubicBezTo>
                    <a:pt x="6928" y="17999"/>
                    <a:pt x="3770" y="14845"/>
                    <a:pt x="3770" y="10962"/>
                  </a:cubicBezTo>
                  <a:cubicBezTo>
                    <a:pt x="3770" y="7717"/>
                    <a:pt x="5983" y="4973"/>
                    <a:pt x="8974" y="4168"/>
                  </a:cubicBezTo>
                  <a:lnTo>
                    <a:pt x="8974" y="1912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7" name="Revise"/>
            <p:cNvSpPr/>
            <p:nvPr/>
          </p:nvSpPr>
          <p:spPr>
            <a:xfrm>
              <a:off x="6524945" y="70182"/>
              <a:ext cx="635001" cy="635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7"/>
                    <a:pt x="4833" y="21600"/>
                    <a:pt x="10800" y="21600"/>
                  </a:cubicBez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lose/>
                  <a:moveTo>
                    <a:pt x="8974" y="1912"/>
                  </a:moveTo>
                  <a:lnTo>
                    <a:pt x="12626" y="5363"/>
                  </a:lnTo>
                  <a:lnTo>
                    <a:pt x="8974" y="8812"/>
                  </a:lnTo>
                  <a:lnTo>
                    <a:pt x="8974" y="6625"/>
                  </a:lnTo>
                  <a:cubicBezTo>
                    <a:pt x="7284" y="7338"/>
                    <a:pt x="6092" y="9018"/>
                    <a:pt x="6092" y="10967"/>
                  </a:cubicBezTo>
                  <a:cubicBezTo>
                    <a:pt x="6092" y="13564"/>
                    <a:pt x="8203" y="15677"/>
                    <a:pt x="10800" y="15677"/>
                  </a:cubicBezTo>
                  <a:cubicBezTo>
                    <a:pt x="13397" y="15677"/>
                    <a:pt x="15508" y="13564"/>
                    <a:pt x="15508" y="10967"/>
                  </a:cubicBezTo>
                  <a:cubicBezTo>
                    <a:pt x="15508" y="9509"/>
                    <a:pt x="14849" y="8154"/>
                    <a:pt x="13699" y="7258"/>
                  </a:cubicBezTo>
                  <a:lnTo>
                    <a:pt x="15130" y="5427"/>
                  </a:lnTo>
                  <a:cubicBezTo>
                    <a:pt x="16847" y="6772"/>
                    <a:pt x="17837" y="8791"/>
                    <a:pt x="17837" y="10967"/>
                  </a:cubicBezTo>
                  <a:cubicBezTo>
                    <a:pt x="17837" y="14844"/>
                    <a:pt x="14682" y="17999"/>
                    <a:pt x="10805" y="17999"/>
                  </a:cubicBezTo>
                  <a:cubicBezTo>
                    <a:pt x="6928" y="17999"/>
                    <a:pt x="3770" y="14845"/>
                    <a:pt x="3770" y="10962"/>
                  </a:cubicBezTo>
                  <a:cubicBezTo>
                    <a:pt x="3770" y="7717"/>
                    <a:pt x="5983" y="4973"/>
                    <a:pt x="8974" y="4168"/>
                  </a:cubicBezTo>
                  <a:lnTo>
                    <a:pt x="8974" y="1912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8" name="Revise"/>
            <p:cNvSpPr/>
            <p:nvPr/>
          </p:nvSpPr>
          <p:spPr>
            <a:xfrm>
              <a:off x="8157317" y="70182"/>
              <a:ext cx="635001" cy="635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7"/>
                    <a:pt x="4833" y="21600"/>
                    <a:pt x="10800" y="21600"/>
                  </a:cubicBez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lose/>
                  <a:moveTo>
                    <a:pt x="8974" y="1912"/>
                  </a:moveTo>
                  <a:lnTo>
                    <a:pt x="12626" y="5363"/>
                  </a:lnTo>
                  <a:lnTo>
                    <a:pt x="8974" y="8812"/>
                  </a:lnTo>
                  <a:lnTo>
                    <a:pt x="8974" y="6625"/>
                  </a:lnTo>
                  <a:cubicBezTo>
                    <a:pt x="7284" y="7338"/>
                    <a:pt x="6092" y="9018"/>
                    <a:pt x="6092" y="10967"/>
                  </a:cubicBezTo>
                  <a:cubicBezTo>
                    <a:pt x="6092" y="13564"/>
                    <a:pt x="8203" y="15677"/>
                    <a:pt x="10800" y="15677"/>
                  </a:cubicBezTo>
                  <a:cubicBezTo>
                    <a:pt x="13397" y="15677"/>
                    <a:pt x="15508" y="13564"/>
                    <a:pt x="15508" y="10967"/>
                  </a:cubicBezTo>
                  <a:cubicBezTo>
                    <a:pt x="15508" y="9509"/>
                    <a:pt x="14849" y="8154"/>
                    <a:pt x="13699" y="7258"/>
                  </a:cubicBezTo>
                  <a:lnTo>
                    <a:pt x="15130" y="5427"/>
                  </a:lnTo>
                  <a:cubicBezTo>
                    <a:pt x="16847" y="6772"/>
                    <a:pt x="17837" y="8791"/>
                    <a:pt x="17837" y="10967"/>
                  </a:cubicBezTo>
                  <a:cubicBezTo>
                    <a:pt x="17837" y="14844"/>
                    <a:pt x="14682" y="17999"/>
                    <a:pt x="10805" y="17999"/>
                  </a:cubicBezTo>
                  <a:cubicBezTo>
                    <a:pt x="6928" y="17999"/>
                    <a:pt x="3770" y="14845"/>
                    <a:pt x="3770" y="10962"/>
                  </a:cubicBezTo>
                  <a:cubicBezTo>
                    <a:pt x="3770" y="7717"/>
                    <a:pt x="5983" y="4973"/>
                    <a:pt x="8974" y="4168"/>
                  </a:cubicBezTo>
                  <a:lnTo>
                    <a:pt x="8974" y="1912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400" name="Lock"/>
          <p:cNvSpPr/>
          <p:nvPr/>
        </p:nvSpPr>
        <p:spPr>
          <a:xfrm>
            <a:off x="1803744" y="5393706"/>
            <a:ext cx="681462" cy="1034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6292" y="0"/>
                  <a:pt x="2626" y="2414"/>
                  <a:pt x="2626" y="5384"/>
                </a:cubicBezTo>
                <a:lnTo>
                  <a:pt x="2626" y="9831"/>
                </a:lnTo>
                <a:cubicBezTo>
                  <a:pt x="989" y="11082"/>
                  <a:pt x="0" y="12705"/>
                  <a:pt x="0" y="14484"/>
                </a:cubicBezTo>
                <a:cubicBezTo>
                  <a:pt x="0" y="18414"/>
                  <a:pt x="4835" y="21600"/>
                  <a:pt x="10800" y="21600"/>
                </a:cubicBezTo>
                <a:cubicBezTo>
                  <a:pt x="16765" y="21600"/>
                  <a:pt x="21600" y="18414"/>
                  <a:pt x="21600" y="14484"/>
                </a:cubicBezTo>
                <a:cubicBezTo>
                  <a:pt x="21600" y="12705"/>
                  <a:pt x="20611" y="11082"/>
                  <a:pt x="18974" y="9831"/>
                </a:cubicBezTo>
                <a:lnTo>
                  <a:pt x="18974" y="5384"/>
                </a:lnTo>
                <a:cubicBezTo>
                  <a:pt x="18974" y="2414"/>
                  <a:pt x="15308" y="0"/>
                  <a:pt x="10800" y="0"/>
                </a:cubicBezTo>
                <a:close/>
                <a:moveTo>
                  <a:pt x="10800" y="2700"/>
                </a:moveTo>
                <a:cubicBezTo>
                  <a:pt x="13050" y="2700"/>
                  <a:pt x="14883" y="3908"/>
                  <a:pt x="14883" y="5391"/>
                </a:cubicBezTo>
                <a:lnTo>
                  <a:pt x="14883" y="7897"/>
                </a:lnTo>
                <a:cubicBezTo>
                  <a:pt x="13623" y="7558"/>
                  <a:pt x="12248" y="7368"/>
                  <a:pt x="10800" y="7368"/>
                </a:cubicBezTo>
                <a:cubicBezTo>
                  <a:pt x="9352" y="7368"/>
                  <a:pt x="7977" y="7558"/>
                  <a:pt x="6717" y="7897"/>
                </a:cubicBezTo>
                <a:lnTo>
                  <a:pt x="6717" y="5391"/>
                </a:lnTo>
                <a:cubicBezTo>
                  <a:pt x="6717" y="3908"/>
                  <a:pt x="8550" y="2700"/>
                  <a:pt x="10800" y="2700"/>
                </a:cubicBezTo>
                <a:close/>
                <a:moveTo>
                  <a:pt x="10800" y="10711"/>
                </a:moveTo>
                <a:cubicBezTo>
                  <a:pt x="13966" y="10711"/>
                  <a:pt x="16527" y="12398"/>
                  <a:pt x="16527" y="14484"/>
                </a:cubicBezTo>
                <a:cubicBezTo>
                  <a:pt x="16527" y="16570"/>
                  <a:pt x="13966" y="18258"/>
                  <a:pt x="10800" y="18258"/>
                </a:cubicBezTo>
                <a:cubicBezTo>
                  <a:pt x="7634" y="18258"/>
                  <a:pt x="5073" y="16570"/>
                  <a:pt x="5073" y="14484"/>
                </a:cubicBezTo>
                <a:cubicBezTo>
                  <a:pt x="5073" y="12398"/>
                  <a:pt x="7634" y="10711"/>
                  <a:pt x="10800" y="10711"/>
                </a:cubicBezTo>
                <a:close/>
                <a:moveTo>
                  <a:pt x="10800" y="11336"/>
                </a:moveTo>
                <a:cubicBezTo>
                  <a:pt x="9577" y="11336"/>
                  <a:pt x="8355" y="11644"/>
                  <a:pt x="7422" y="12259"/>
                </a:cubicBezTo>
                <a:cubicBezTo>
                  <a:pt x="5556" y="13488"/>
                  <a:pt x="5556" y="15480"/>
                  <a:pt x="7422" y="16710"/>
                </a:cubicBezTo>
                <a:cubicBezTo>
                  <a:pt x="9288" y="17939"/>
                  <a:pt x="12312" y="17939"/>
                  <a:pt x="14178" y="16710"/>
                </a:cubicBezTo>
                <a:cubicBezTo>
                  <a:pt x="16044" y="15480"/>
                  <a:pt x="16044" y="13488"/>
                  <a:pt x="14178" y="12259"/>
                </a:cubicBezTo>
                <a:cubicBezTo>
                  <a:pt x="13245" y="11644"/>
                  <a:pt x="12023" y="11336"/>
                  <a:pt x="10800" y="1133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Optimistic Protoc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Optimistic Protocol</a:t>
            </a:r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7329" y="2609220"/>
            <a:ext cx="1034292" cy="1034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5157" y="2609220"/>
            <a:ext cx="1034291" cy="1034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2985" y="2609220"/>
            <a:ext cx="1034291" cy="1034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0812" y="2609220"/>
            <a:ext cx="1034292" cy="1034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38640" y="2609220"/>
            <a:ext cx="1034291" cy="1034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66468" y="2609220"/>
            <a:ext cx="1034291" cy="1034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94295" y="2609220"/>
            <a:ext cx="1034292" cy="1034291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Line"/>
          <p:cNvSpPr/>
          <p:nvPr/>
        </p:nvSpPr>
        <p:spPr>
          <a:xfrm flipH="1">
            <a:off x="849182" y="3785457"/>
            <a:ext cx="1" cy="105244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1" name="Stopwatch"/>
          <p:cNvSpPr/>
          <p:nvPr/>
        </p:nvSpPr>
        <p:spPr>
          <a:xfrm>
            <a:off x="504749" y="2746685"/>
            <a:ext cx="688866" cy="797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083" y="0"/>
                </a:moveTo>
                <a:cubicBezTo>
                  <a:pt x="8677" y="0"/>
                  <a:pt x="8349" y="285"/>
                  <a:pt x="8349" y="636"/>
                </a:cubicBezTo>
                <a:cubicBezTo>
                  <a:pt x="8349" y="987"/>
                  <a:pt x="8677" y="1271"/>
                  <a:pt x="9083" y="1271"/>
                </a:cubicBezTo>
                <a:lnTo>
                  <a:pt x="10064" y="1271"/>
                </a:lnTo>
                <a:lnTo>
                  <a:pt x="10064" y="2960"/>
                </a:lnTo>
                <a:cubicBezTo>
                  <a:pt x="4451" y="3288"/>
                  <a:pt x="0" y="7336"/>
                  <a:pt x="0" y="12268"/>
                </a:cubicBezTo>
                <a:cubicBezTo>
                  <a:pt x="0" y="17414"/>
                  <a:pt x="4845" y="21600"/>
                  <a:pt x="10800" y="21600"/>
                </a:cubicBezTo>
                <a:cubicBezTo>
                  <a:pt x="16755" y="21600"/>
                  <a:pt x="21600" y="17414"/>
                  <a:pt x="21600" y="12268"/>
                </a:cubicBezTo>
                <a:cubicBezTo>
                  <a:pt x="21600" y="9530"/>
                  <a:pt x="20228" y="7065"/>
                  <a:pt x="18048" y="5356"/>
                </a:cubicBezTo>
                <a:cubicBezTo>
                  <a:pt x="18095" y="5326"/>
                  <a:pt x="18139" y="5288"/>
                  <a:pt x="18173" y="5243"/>
                </a:cubicBezTo>
                <a:lnTo>
                  <a:pt x="18534" y="4762"/>
                </a:lnTo>
                <a:cubicBezTo>
                  <a:pt x="18681" y="4567"/>
                  <a:pt x="18616" y="4303"/>
                  <a:pt x="18389" y="4177"/>
                </a:cubicBezTo>
                <a:lnTo>
                  <a:pt x="16675" y="3215"/>
                </a:lnTo>
                <a:cubicBezTo>
                  <a:pt x="16448" y="3088"/>
                  <a:pt x="16144" y="3144"/>
                  <a:pt x="15997" y="3340"/>
                </a:cubicBezTo>
                <a:lnTo>
                  <a:pt x="15636" y="3822"/>
                </a:lnTo>
                <a:cubicBezTo>
                  <a:pt x="15615" y="3849"/>
                  <a:pt x="15599" y="3878"/>
                  <a:pt x="15587" y="3907"/>
                </a:cubicBezTo>
                <a:cubicBezTo>
                  <a:pt x="14351" y="3376"/>
                  <a:pt x="12983" y="3045"/>
                  <a:pt x="11536" y="2960"/>
                </a:cubicBezTo>
                <a:lnTo>
                  <a:pt x="11536" y="1271"/>
                </a:lnTo>
                <a:lnTo>
                  <a:pt x="12517" y="1271"/>
                </a:lnTo>
                <a:cubicBezTo>
                  <a:pt x="12923" y="1271"/>
                  <a:pt x="13251" y="987"/>
                  <a:pt x="13251" y="636"/>
                </a:cubicBezTo>
                <a:cubicBezTo>
                  <a:pt x="13251" y="285"/>
                  <a:pt x="12923" y="0"/>
                  <a:pt x="12517" y="0"/>
                </a:cubicBezTo>
                <a:lnTo>
                  <a:pt x="9083" y="0"/>
                </a:lnTo>
                <a:close/>
                <a:moveTo>
                  <a:pt x="10800" y="4207"/>
                </a:moveTo>
                <a:cubicBezTo>
                  <a:pt x="15944" y="4207"/>
                  <a:pt x="20129" y="7823"/>
                  <a:pt x="20129" y="12268"/>
                </a:cubicBezTo>
                <a:cubicBezTo>
                  <a:pt x="20129" y="16713"/>
                  <a:pt x="15944" y="20329"/>
                  <a:pt x="10800" y="20329"/>
                </a:cubicBezTo>
                <a:cubicBezTo>
                  <a:pt x="5656" y="20329"/>
                  <a:pt x="1471" y="16713"/>
                  <a:pt x="1471" y="12268"/>
                </a:cubicBezTo>
                <a:cubicBezTo>
                  <a:pt x="1471" y="7823"/>
                  <a:pt x="5656" y="4207"/>
                  <a:pt x="10800" y="4207"/>
                </a:cubicBezTo>
                <a:close/>
                <a:moveTo>
                  <a:pt x="10800" y="6222"/>
                </a:moveTo>
                <a:cubicBezTo>
                  <a:pt x="10394" y="6222"/>
                  <a:pt x="10064" y="6505"/>
                  <a:pt x="10064" y="6856"/>
                </a:cubicBezTo>
                <a:lnTo>
                  <a:pt x="10064" y="12268"/>
                </a:lnTo>
                <a:cubicBezTo>
                  <a:pt x="10064" y="12619"/>
                  <a:pt x="10394" y="12904"/>
                  <a:pt x="10800" y="12904"/>
                </a:cubicBezTo>
                <a:cubicBezTo>
                  <a:pt x="11206" y="12904"/>
                  <a:pt x="11536" y="12619"/>
                  <a:pt x="11536" y="12268"/>
                </a:cubicBezTo>
                <a:lnTo>
                  <a:pt x="11536" y="6856"/>
                </a:lnTo>
                <a:cubicBezTo>
                  <a:pt x="11536" y="6505"/>
                  <a:pt x="11206" y="6222"/>
                  <a:pt x="10800" y="622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2" name="Rectangle"/>
          <p:cNvSpPr/>
          <p:nvPr/>
        </p:nvSpPr>
        <p:spPr>
          <a:xfrm>
            <a:off x="1622784" y="3676681"/>
            <a:ext cx="1038837" cy="5192377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3" name="Rectangle"/>
          <p:cNvSpPr/>
          <p:nvPr/>
        </p:nvSpPr>
        <p:spPr>
          <a:xfrm>
            <a:off x="3252885" y="3676681"/>
            <a:ext cx="1038836" cy="5192377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4" name="Rectangle"/>
          <p:cNvSpPr/>
          <p:nvPr/>
        </p:nvSpPr>
        <p:spPr>
          <a:xfrm>
            <a:off x="4885257" y="3676681"/>
            <a:ext cx="1038836" cy="5192377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5" name="Rectangle"/>
          <p:cNvSpPr/>
          <p:nvPr/>
        </p:nvSpPr>
        <p:spPr>
          <a:xfrm>
            <a:off x="6515358" y="3676681"/>
            <a:ext cx="1038836" cy="5192377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6" name="Rectangle"/>
          <p:cNvSpPr/>
          <p:nvPr/>
        </p:nvSpPr>
        <p:spPr>
          <a:xfrm>
            <a:off x="8147730" y="3676681"/>
            <a:ext cx="1038836" cy="5192377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7" name="Rectangle"/>
          <p:cNvSpPr/>
          <p:nvPr/>
        </p:nvSpPr>
        <p:spPr>
          <a:xfrm>
            <a:off x="9777831" y="3676681"/>
            <a:ext cx="1038836" cy="5192377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8" name="Rectangle"/>
          <p:cNvSpPr/>
          <p:nvPr/>
        </p:nvSpPr>
        <p:spPr>
          <a:xfrm>
            <a:off x="11410203" y="3676681"/>
            <a:ext cx="1038836" cy="5192377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9" name="Rectangle"/>
          <p:cNvSpPr/>
          <p:nvPr/>
        </p:nvSpPr>
        <p:spPr>
          <a:xfrm>
            <a:off x="13040303" y="3676681"/>
            <a:ext cx="1038836" cy="5192377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0" name="Read A"/>
          <p:cNvSpPr txBox="1"/>
          <p:nvPr/>
        </p:nvSpPr>
        <p:spPr>
          <a:xfrm>
            <a:off x="1638599" y="4312742"/>
            <a:ext cx="1020749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Read A</a:t>
            </a:r>
          </a:p>
        </p:txBody>
      </p:sp>
      <p:sp>
        <p:nvSpPr>
          <p:cNvPr id="421" name="Read A"/>
          <p:cNvSpPr txBox="1"/>
          <p:nvPr/>
        </p:nvSpPr>
        <p:spPr>
          <a:xfrm>
            <a:off x="3261928" y="5045791"/>
            <a:ext cx="1020749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Read A</a:t>
            </a:r>
          </a:p>
        </p:txBody>
      </p:sp>
      <p:sp>
        <p:nvSpPr>
          <p:cNvPr id="422" name="Write A"/>
          <p:cNvSpPr txBox="1"/>
          <p:nvPr/>
        </p:nvSpPr>
        <p:spPr>
          <a:xfrm>
            <a:off x="1638600" y="5187834"/>
            <a:ext cx="1020749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Write A</a:t>
            </a:r>
          </a:p>
        </p:txBody>
      </p:sp>
      <p:sp>
        <p:nvSpPr>
          <p:cNvPr id="423" name="Read A"/>
          <p:cNvSpPr txBox="1"/>
          <p:nvPr/>
        </p:nvSpPr>
        <p:spPr>
          <a:xfrm>
            <a:off x="4885256" y="4803480"/>
            <a:ext cx="1020749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Read A</a:t>
            </a:r>
          </a:p>
        </p:txBody>
      </p:sp>
      <p:sp>
        <p:nvSpPr>
          <p:cNvPr id="424" name="Read A"/>
          <p:cNvSpPr txBox="1"/>
          <p:nvPr/>
        </p:nvSpPr>
        <p:spPr>
          <a:xfrm>
            <a:off x="6533444" y="5328199"/>
            <a:ext cx="1020749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Read A</a:t>
            </a:r>
          </a:p>
        </p:txBody>
      </p:sp>
      <p:sp>
        <p:nvSpPr>
          <p:cNvPr id="425" name="Read A"/>
          <p:cNvSpPr txBox="1"/>
          <p:nvPr/>
        </p:nvSpPr>
        <p:spPr>
          <a:xfrm>
            <a:off x="8147730" y="4312742"/>
            <a:ext cx="1020749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Read A</a:t>
            </a:r>
          </a:p>
        </p:txBody>
      </p:sp>
      <p:sp>
        <p:nvSpPr>
          <p:cNvPr id="426" name="Read A"/>
          <p:cNvSpPr txBox="1"/>
          <p:nvPr/>
        </p:nvSpPr>
        <p:spPr>
          <a:xfrm>
            <a:off x="9795918" y="5972126"/>
            <a:ext cx="1020749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Read A</a:t>
            </a:r>
          </a:p>
        </p:txBody>
      </p:sp>
      <p:sp>
        <p:nvSpPr>
          <p:cNvPr id="427" name="Read A"/>
          <p:cNvSpPr txBox="1"/>
          <p:nvPr/>
        </p:nvSpPr>
        <p:spPr>
          <a:xfrm>
            <a:off x="11401066" y="5328199"/>
            <a:ext cx="1020749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Read A</a:t>
            </a:r>
          </a:p>
        </p:txBody>
      </p:sp>
      <p:sp>
        <p:nvSpPr>
          <p:cNvPr id="428" name="Write A"/>
          <p:cNvSpPr txBox="1"/>
          <p:nvPr/>
        </p:nvSpPr>
        <p:spPr>
          <a:xfrm>
            <a:off x="3252884" y="5534533"/>
            <a:ext cx="1020749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Write A</a:t>
            </a:r>
          </a:p>
        </p:txBody>
      </p:sp>
      <p:sp>
        <p:nvSpPr>
          <p:cNvPr id="429" name="Write A"/>
          <p:cNvSpPr txBox="1"/>
          <p:nvPr/>
        </p:nvSpPr>
        <p:spPr>
          <a:xfrm>
            <a:off x="4903345" y="6186029"/>
            <a:ext cx="1020749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Write A</a:t>
            </a:r>
          </a:p>
        </p:txBody>
      </p:sp>
      <p:sp>
        <p:nvSpPr>
          <p:cNvPr id="430" name="Write A"/>
          <p:cNvSpPr txBox="1"/>
          <p:nvPr/>
        </p:nvSpPr>
        <p:spPr>
          <a:xfrm>
            <a:off x="6515358" y="5972126"/>
            <a:ext cx="1020748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Write A</a:t>
            </a:r>
          </a:p>
        </p:txBody>
      </p:sp>
      <p:sp>
        <p:nvSpPr>
          <p:cNvPr id="431" name="Write A"/>
          <p:cNvSpPr txBox="1"/>
          <p:nvPr/>
        </p:nvSpPr>
        <p:spPr>
          <a:xfrm>
            <a:off x="8172589" y="5693614"/>
            <a:ext cx="1020749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Write A</a:t>
            </a:r>
          </a:p>
        </p:txBody>
      </p:sp>
      <p:sp>
        <p:nvSpPr>
          <p:cNvPr id="432" name="Write A"/>
          <p:cNvSpPr txBox="1"/>
          <p:nvPr/>
        </p:nvSpPr>
        <p:spPr>
          <a:xfrm>
            <a:off x="9795918" y="6640566"/>
            <a:ext cx="1020749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Write A</a:t>
            </a:r>
          </a:p>
        </p:txBody>
      </p:sp>
      <p:sp>
        <p:nvSpPr>
          <p:cNvPr id="433" name="Write A"/>
          <p:cNvSpPr txBox="1"/>
          <p:nvPr/>
        </p:nvSpPr>
        <p:spPr>
          <a:xfrm>
            <a:off x="11394295" y="5972126"/>
            <a:ext cx="1020749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Write A</a:t>
            </a:r>
          </a:p>
        </p:txBody>
      </p:sp>
      <p:sp>
        <p:nvSpPr>
          <p:cNvPr id="434" name="Validate"/>
          <p:cNvSpPr txBox="1"/>
          <p:nvPr/>
        </p:nvSpPr>
        <p:spPr>
          <a:xfrm>
            <a:off x="1640872" y="7367007"/>
            <a:ext cx="1020749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Validate</a:t>
            </a:r>
          </a:p>
        </p:txBody>
      </p:sp>
      <p:sp>
        <p:nvSpPr>
          <p:cNvPr id="435" name="Validate"/>
          <p:cNvSpPr txBox="1"/>
          <p:nvPr/>
        </p:nvSpPr>
        <p:spPr>
          <a:xfrm>
            <a:off x="3255157" y="6859804"/>
            <a:ext cx="1020748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Validate</a:t>
            </a:r>
          </a:p>
        </p:txBody>
      </p:sp>
      <p:sp>
        <p:nvSpPr>
          <p:cNvPr id="436" name="Validate"/>
          <p:cNvSpPr txBox="1"/>
          <p:nvPr/>
        </p:nvSpPr>
        <p:spPr>
          <a:xfrm>
            <a:off x="4885256" y="7367007"/>
            <a:ext cx="1020749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Validate</a:t>
            </a:r>
          </a:p>
        </p:txBody>
      </p:sp>
      <p:sp>
        <p:nvSpPr>
          <p:cNvPr id="437" name="Validate"/>
          <p:cNvSpPr txBox="1"/>
          <p:nvPr/>
        </p:nvSpPr>
        <p:spPr>
          <a:xfrm>
            <a:off x="6515358" y="7740215"/>
            <a:ext cx="1020748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Validate</a:t>
            </a:r>
          </a:p>
        </p:txBody>
      </p:sp>
      <p:sp>
        <p:nvSpPr>
          <p:cNvPr id="438" name="Validate"/>
          <p:cNvSpPr txBox="1"/>
          <p:nvPr/>
        </p:nvSpPr>
        <p:spPr>
          <a:xfrm>
            <a:off x="8147729" y="7162574"/>
            <a:ext cx="1020749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Validate</a:t>
            </a:r>
          </a:p>
        </p:txBody>
      </p:sp>
      <p:sp>
        <p:nvSpPr>
          <p:cNvPr id="439" name="Validate"/>
          <p:cNvSpPr txBox="1"/>
          <p:nvPr/>
        </p:nvSpPr>
        <p:spPr>
          <a:xfrm>
            <a:off x="9773239" y="7929605"/>
            <a:ext cx="1020748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Validate</a:t>
            </a:r>
          </a:p>
        </p:txBody>
      </p:sp>
      <p:sp>
        <p:nvSpPr>
          <p:cNvPr id="440" name="Validate"/>
          <p:cNvSpPr txBox="1"/>
          <p:nvPr/>
        </p:nvSpPr>
        <p:spPr>
          <a:xfrm>
            <a:off x="11419247" y="8194751"/>
            <a:ext cx="1020749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Validate</a:t>
            </a:r>
          </a:p>
        </p:txBody>
      </p:sp>
      <p:sp>
        <p:nvSpPr>
          <p:cNvPr id="441" name="Validate"/>
          <p:cNvSpPr txBox="1"/>
          <p:nvPr/>
        </p:nvSpPr>
        <p:spPr>
          <a:xfrm>
            <a:off x="1647644" y="7367007"/>
            <a:ext cx="1020749" cy="387070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Validate</a:t>
            </a:r>
          </a:p>
        </p:txBody>
      </p:sp>
      <p:sp>
        <p:nvSpPr>
          <p:cNvPr id="442" name="Validate"/>
          <p:cNvSpPr txBox="1"/>
          <p:nvPr/>
        </p:nvSpPr>
        <p:spPr>
          <a:xfrm>
            <a:off x="3261928" y="6859804"/>
            <a:ext cx="1020749" cy="38707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Validate</a:t>
            </a:r>
          </a:p>
        </p:txBody>
      </p:sp>
      <p:sp>
        <p:nvSpPr>
          <p:cNvPr id="443" name="Validate"/>
          <p:cNvSpPr txBox="1"/>
          <p:nvPr/>
        </p:nvSpPr>
        <p:spPr>
          <a:xfrm>
            <a:off x="4892028" y="7367007"/>
            <a:ext cx="1020749" cy="387070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Validate</a:t>
            </a:r>
          </a:p>
        </p:txBody>
      </p:sp>
      <p:sp>
        <p:nvSpPr>
          <p:cNvPr id="444" name="Validate"/>
          <p:cNvSpPr txBox="1"/>
          <p:nvPr/>
        </p:nvSpPr>
        <p:spPr>
          <a:xfrm>
            <a:off x="6522129" y="7740215"/>
            <a:ext cx="1020749" cy="387070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Validate</a:t>
            </a:r>
          </a:p>
        </p:txBody>
      </p:sp>
      <p:sp>
        <p:nvSpPr>
          <p:cNvPr id="445" name="Validate"/>
          <p:cNvSpPr txBox="1"/>
          <p:nvPr/>
        </p:nvSpPr>
        <p:spPr>
          <a:xfrm>
            <a:off x="8154501" y="7162574"/>
            <a:ext cx="1020749" cy="387070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Validate</a:t>
            </a:r>
          </a:p>
        </p:txBody>
      </p:sp>
      <p:sp>
        <p:nvSpPr>
          <p:cNvPr id="446" name="Validate"/>
          <p:cNvSpPr txBox="1"/>
          <p:nvPr/>
        </p:nvSpPr>
        <p:spPr>
          <a:xfrm>
            <a:off x="9780010" y="7929605"/>
            <a:ext cx="1020749" cy="387070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Validate</a:t>
            </a:r>
          </a:p>
        </p:txBody>
      </p:sp>
      <p:sp>
        <p:nvSpPr>
          <p:cNvPr id="447" name="Validate"/>
          <p:cNvSpPr txBox="1"/>
          <p:nvPr/>
        </p:nvSpPr>
        <p:spPr>
          <a:xfrm>
            <a:off x="11426018" y="8194751"/>
            <a:ext cx="1020749" cy="387070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Validate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5" grpId="2"/>
      <p:bldP build="whole" bldLvl="1" animBg="1" rev="0" advAuto="0" spid="442" grpId="1"/>
      <p:bldP build="whole" bldLvl="1" animBg="1" rev="0" advAuto="0" spid="441" grpId="3"/>
      <p:bldP build="whole" bldLvl="1" animBg="1" rev="0" advAuto="0" spid="444" grpId="5"/>
      <p:bldP build="whole" bldLvl="1" animBg="1" rev="0" advAuto="0" spid="446" grpId="6"/>
      <p:bldP build="whole" bldLvl="1" animBg="1" rev="0" advAuto="0" spid="443" grpId="4"/>
      <p:bldP build="whole" bldLvl="1" animBg="1" rev="0" advAuto="0" spid="447" grpId="7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Isn’t this fundamentally limited by serializability?"/>
          <p:cNvSpPr txBox="1"/>
          <p:nvPr>
            <p:ph type="title"/>
          </p:nvPr>
        </p:nvSpPr>
        <p:spPr>
          <a:xfrm>
            <a:off x="1270000" y="3716866"/>
            <a:ext cx="10464800" cy="3302001"/>
          </a:xfrm>
          <a:prstGeom prst="rect">
            <a:avLst/>
          </a:prstGeom>
        </p:spPr>
        <p:txBody>
          <a:bodyPr/>
          <a:lstStyle>
            <a:lvl1pPr defTabSz="508254">
              <a:defRPr b="1" sz="696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Isn’t this fundamentally limited by serializability?</a:t>
            </a:r>
          </a:p>
        </p:txBody>
      </p:sp>
      <p:sp>
        <p:nvSpPr>
          <p:cNvPr id="450" name="Hand Stop"/>
          <p:cNvSpPr/>
          <p:nvPr/>
        </p:nvSpPr>
        <p:spPr>
          <a:xfrm>
            <a:off x="5919736" y="2475437"/>
            <a:ext cx="928261" cy="1483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3" y="0"/>
                </a:moveTo>
                <a:cubicBezTo>
                  <a:pt x="9829" y="0"/>
                  <a:pt x="9040" y="496"/>
                  <a:pt x="9040" y="1105"/>
                </a:cubicBezTo>
                <a:lnTo>
                  <a:pt x="9040" y="10920"/>
                </a:lnTo>
                <a:lnTo>
                  <a:pt x="8048" y="10920"/>
                </a:lnTo>
                <a:lnTo>
                  <a:pt x="8048" y="2365"/>
                </a:lnTo>
                <a:cubicBezTo>
                  <a:pt x="8048" y="1756"/>
                  <a:pt x="7256" y="1263"/>
                  <a:pt x="6283" y="1263"/>
                </a:cubicBezTo>
                <a:cubicBezTo>
                  <a:pt x="5309" y="1263"/>
                  <a:pt x="4520" y="1756"/>
                  <a:pt x="4520" y="2365"/>
                </a:cubicBezTo>
                <a:lnTo>
                  <a:pt x="4520" y="10920"/>
                </a:lnTo>
                <a:lnTo>
                  <a:pt x="3528" y="10920"/>
                </a:lnTo>
                <a:lnTo>
                  <a:pt x="3528" y="5727"/>
                </a:lnTo>
                <a:cubicBezTo>
                  <a:pt x="3528" y="5118"/>
                  <a:pt x="2736" y="4622"/>
                  <a:pt x="1763" y="4622"/>
                </a:cubicBezTo>
                <a:cubicBezTo>
                  <a:pt x="789" y="4622"/>
                  <a:pt x="0" y="5118"/>
                  <a:pt x="0" y="5727"/>
                </a:cubicBezTo>
                <a:lnTo>
                  <a:pt x="0" y="14852"/>
                </a:lnTo>
                <a:cubicBezTo>
                  <a:pt x="0" y="18582"/>
                  <a:pt x="4832" y="21600"/>
                  <a:pt x="10786" y="21600"/>
                </a:cubicBezTo>
                <a:cubicBezTo>
                  <a:pt x="16741" y="21600"/>
                  <a:pt x="21573" y="18577"/>
                  <a:pt x="21573" y="14852"/>
                </a:cubicBezTo>
                <a:lnTo>
                  <a:pt x="21600" y="14852"/>
                </a:lnTo>
                <a:lnTo>
                  <a:pt x="21600" y="6172"/>
                </a:lnTo>
                <a:cubicBezTo>
                  <a:pt x="19653" y="6172"/>
                  <a:pt x="18072" y="7163"/>
                  <a:pt x="18072" y="8381"/>
                </a:cubicBezTo>
                <a:lnTo>
                  <a:pt x="18072" y="10920"/>
                </a:lnTo>
                <a:lnTo>
                  <a:pt x="17088" y="10920"/>
                </a:lnTo>
                <a:lnTo>
                  <a:pt x="17088" y="2365"/>
                </a:lnTo>
                <a:cubicBezTo>
                  <a:pt x="17088" y="1756"/>
                  <a:pt x="16296" y="1263"/>
                  <a:pt x="15323" y="1263"/>
                </a:cubicBezTo>
                <a:cubicBezTo>
                  <a:pt x="14349" y="1263"/>
                  <a:pt x="13560" y="1756"/>
                  <a:pt x="13560" y="2365"/>
                </a:cubicBezTo>
                <a:lnTo>
                  <a:pt x="13560" y="10920"/>
                </a:lnTo>
                <a:lnTo>
                  <a:pt x="12568" y="10920"/>
                </a:lnTo>
                <a:lnTo>
                  <a:pt x="12568" y="1105"/>
                </a:lnTo>
                <a:cubicBezTo>
                  <a:pt x="12568" y="496"/>
                  <a:pt x="11776" y="0"/>
                  <a:pt x="1080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What if there are several hot items?"/>
          <p:cNvSpPr txBox="1"/>
          <p:nvPr>
            <p:ph type="title"/>
          </p:nvPr>
        </p:nvSpPr>
        <p:spPr>
          <a:xfrm>
            <a:off x="1270000" y="3716866"/>
            <a:ext cx="10464800" cy="33020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What if there are several hot items?</a:t>
            </a:r>
          </a:p>
        </p:txBody>
      </p:sp>
      <p:sp>
        <p:nvSpPr>
          <p:cNvPr id="453" name="Lightning"/>
          <p:cNvSpPr/>
          <p:nvPr/>
        </p:nvSpPr>
        <p:spPr>
          <a:xfrm>
            <a:off x="3027012" y="2352271"/>
            <a:ext cx="840860" cy="1509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08" y="0"/>
                </a:moveTo>
                <a:lnTo>
                  <a:pt x="0" y="12520"/>
                </a:lnTo>
                <a:lnTo>
                  <a:pt x="12017" y="12520"/>
                </a:lnTo>
                <a:lnTo>
                  <a:pt x="9664" y="21600"/>
                </a:lnTo>
                <a:lnTo>
                  <a:pt x="21600" y="8375"/>
                </a:lnTo>
                <a:lnTo>
                  <a:pt x="11515" y="8375"/>
                </a:lnTo>
                <a:lnTo>
                  <a:pt x="16221" y="0"/>
                </a:lnTo>
                <a:lnTo>
                  <a:pt x="680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4" name="Lightning"/>
          <p:cNvSpPr/>
          <p:nvPr/>
        </p:nvSpPr>
        <p:spPr>
          <a:xfrm>
            <a:off x="4248996" y="2352271"/>
            <a:ext cx="840859" cy="1509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08" y="0"/>
                </a:moveTo>
                <a:lnTo>
                  <a:pt x="0" y="12520"/>
                </a:lnTo>
                <a:lnTo>
                  <a:pt x="12017" y="12520"/>
                </a:lnTo>
                <a:lnTo>
                  <a:pt x="9664" y="21600"/>
                </a:lnTo>
                <a:lnTo>
                  <a:pt x="21600" y="8375"/>
                </a:lnTo>
                <a:lnTo>
                  <a:pt x="11515" y="8375"/>
                </a:lnTo>
                <a:lnTo>
                  <a:pt x="16221" y="0"/>
                </a:lnTo>
                <a:lnTo>
                  <a:pt x="680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5" name="Lightning"/>
          <p:cNvSpPr/>
          <p:nvPr/>
        </p:nvSpPr>
        <p:spPr>
          <a:xfrm>
            <a:off x="5470979" y="2352271"/>
            <a:ext cx="840859" cy="1509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08" y="0"/>
                </a:moveTo>
                <a:lnTo>
                  <a:pt x="0" y="12520"/>
                </a:lnTo>
                <a:lnTo>
                  <a:pt x="12017" y="12520"/>
                </a:lnTo>
                <a:lnTo>
                  <a:pt x="9664" y="21600"/>
                </a:lnTo>
                <a:lnTo>
                  <a:pt x="21600" y="8375"/>
                </a:lnTo>
                <a:lnTo>
                  <a:pt x="11515" y="8375"/>
                </a:lnTo>
                <a:lnTo>
                  <a:pt x="16221" y="0"/>
                </a:lnTo>
                <a:lnTo>
                  <a:pt x="680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6" name="Lightning"/>
          <p:cNvSpPr/>
          <p:nvPr/>
        </p:nvSpPr>
        <p:spPr>
          <a:xfrm>
            <a:off x="6692962" y="2352271"/>
            <a:ext cx="840860" cy="1509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08" y="0"/>
                </a:moveTo>
                <a:lnTo>
                  <a:pt x="0" y="12520"/>
                </a:lnTo>
                <a:lnTo>
                  <a:pt x="12017" y="12520"/>
                </a:lnTo>
                <a:lnTo>
                  <a:pt x="9664" y="21600"/>
                </a:lnTo>
                <a:lnTo>
                  <a:pt x="21600" y="8375"/>
                </a:lnTo>
                <a:lnTo>
                  <a:pt x="11515" y="8375"/>
                </a:lnTo>
                <a:lnTo>
                  <a:pt x="16221" y="0"/>
                </a:lnTo>
                <a:lnTo>
                  <a:pt x="680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7" name="Lightning"/>
          <p:cNvSpPr/>
          <p:nvPr/>
        </p:nvSpPr>
        <p:spPr>
          <a:xfrm>
            <a:off x="7914945" y="2352271"/>
            <a:ext cx="840860" cy="1509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08" y="0"/>
                </a:moveTo>
                <a:lnTo>
                  <a:pt x="0" y="12520"/>
                </a:lnTo>
                <a:lnTo>
                  <a:pt x="12017" y="12520"/>
                </a:lnTo>
                <a:lnTo>
                  <a:pt x="9664" y="21600"/>
                </a:lnTo>
                <a:lnTo>
                  <a:pt x="21600" y="8375"/>
                </a:lnTo>
                <a:lnTo>
                  <a:pt x="11515" y="8375"/>
                </a:lnTo>
                <a:lnTo>
                  <a:pt x="16221" y="0"/>
                </a:lnTo>
                <a:lnTo>
                  <a:pt x="680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8" name="Lightning"/>
          <p:cNvSpPr/>
          <p:nvPr/>
        </p:nvSpPr>
        <p:spPr>
          <a:xfrm>
            <a:off x="9136929" y="2352271"/>
            <a:ext cx="840859" cy="1509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08" y="0"/>
                </a:moveTo>
                <a:lnTo>
                  <a:pt x="0" y="12520"/>
                </a:lnTo>
                <a:lnTo>
                  <a:pt x="12017" y="12520"/>
                </a:lnTo>
                <a:lnTo>
                  <a:pt x="9664" y="21600"/>
                </a:lnTo>
                <a:lnTo>
                  <a:pt x="21600" y="8375"/>
                </a:lnTo>
                <a:lnTo>
                  <a:pt x="11515" y="8375"/>
                </a:lnTo>
                <a:lnTo>
                  <a:pt x="16221" y="0"/>
                </a:lnTo>
                <a:lnTo>
                  <a:pt x="680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untime Breakdow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Runtime Breakdown</a:t>
            </a:r>
          </a:p>
        </p:txBody>
      </p:sp>
      <p:graphicFrame>
        <p:nvGraphicFramePr>
          <p:cNvPr id="461" name="TPC-C Benchmark (15 warehouses, 15 cores)"/>
          <p:cNvGraphicFramePr/>
          <p:nvPr/>
        </p:nvGraphicFramePr>
        <p:xfrm>
          <a:off x="449884" y="2395287"/>
          <a:ext cx="11602417" cy="662099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462" name="Rounded Rectangle"/>
          <p:cNvSpPr/>
          <p:nvPr/>
        </p:nvSpPr>
        <p:spPr>
          <a:xfrm>
            <a:off x="763700" y="5901266"/>
            <a:ext cx="11595167" cy="2636508"/>
          </a:xfrm>
          <a:prstGeom prst="roundRect">
            <a:avLst>
              <a:gd name="adj" fmla="val 7225"/>
            </a:avLst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mph" nodeType="afterEffect" presetSubtype="0" presetID="35" grpId="2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2" grpId="1"/>
      <p:bldP build="whole" bldLvl="1" animBg="1" rev="0" advAuto="0" spid="462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Modern Transaction Process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Modern Transaction Processing</a:t>
            </a:r>
          </a:p>
        </p:txBody>
      </p:sp>
      <p:grpSp>
        <p:nvGrpSpPr>
          <p:cNvPr id="132" name="Group"/>
          <p:cNvGrpSpPr/>
          <p:nvPr/>
        </p:nvGrpSpPr>
        <p:grpSpPr>
          <a:xfrm>
            <a:off x="1794933" y="3051360"/>
            <a:ext cx="4036835" cy="3379992"/>
            <a:chOff x="0" y="0"/>
            <a:chExt cx="4036834" cy="3379990"/>
          </a:xfrm>
        </p:grpSpPr>
        <p:pic>
          <p:nvPicPr>
            <p:cNvPr id="13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036835" cy="25230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1" name="Cheap Memory"/>
            <p:cNvSpPr txBox="1"/>
            <p:nvPr/>
          </p:nvSpPr>
          <p:spPr>
            <a:xfrm>
              <a:off x="297745" y="2732852"/>
              <a:ext cx="3441345" cy="647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/>
              </a:lvl1pPr>
            </a:lstStyle>
            <a:p>
              <a:pPr/>
              <a:r>
                <a:t>Cheap Memory</a:t>
              </a:r>
            </a:p>
          </p:txBody>
        </p:sp>
      </p:grpSp>
      <p:grpSp>
        <p:nvGrpSpPr>
          <p:cNvPr id="135" name="Group"/>
          <p:cNvGrpSpPr/>
          <p:nvPr/>
        </p:nvGrpSpPr>
        <p:grpSpPr>
          <a:xfrm>
            <a:off x="7526402" y="3186804"/>
            <a:ext cx="4699560" cy="3379992"/>
            <a:chOff x="0" y="0"/>
            <a:chExt cx="4699558" cy="3379990"/>
          </a:xfrm>
        </p:grpSpPr>
        <p:pic>
          <p:nvPicPr>
            <p:cNvPr id="13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49197" y="0"/>
              <a:ext cx="3801164" cy="25230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" name="Multicore Parallelism"/>
            <p:cNvSpPr txBox="1"/>
            <p:nvPr/>
          </p:nvSpPr>
          <p:spPr>
            <a:xfrm>
              <a:off x="0" y="2732852"/>
              <a:ext cx="4699559" cy="647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/>
              </a:lvl1pPr>
            </a:lstStyle>
            <a:p>
              <a:pPr/>
              <a:r>
                <a:t>Multicore Parallelism</a:t>
              </a:r>
            </a:p>
          </p:txBody>
        </p:sp>
      </p:grpSp>
      <p:sp>
        <p:nvSpPr>
          <p:cNvPr id="136" name="Multicore In-Memory Databases"/>
          <p:cNvSpPr txBox="1"/>
          <p:nvPr/>
        </p:nvSpPr>
        <p:spPr>
          <a:xfrm>
            <a:off x="614842" y="7089123"/>
            <a:ext cx="11775117" cy="205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chemeClr val="accent1"/>
                </a:solidFill>
              </a:defRPr>
            </a:lvl1pPr>
          </a:lstStyle>
          <a:p>
            <a:pPr/>
            <a:r>
              <a:t>Multicore In-Memory Databases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" grpId="2"/>
      <p:bldP build="whole" bldLvl="1" animBg="1" rev="0" advAuto="0" spid="136" grpId="3"/>
      <p:bldP build="whole" bldLvl="1" animBg="1" rev="0" advAuto="0" spid="13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an we avoid concurrency control while exploiting parallelism?"/>
          <p:cNvSpPr txBox="1"/>
          <p:nvPr>
            <p:ph type="title"/>
          </p:nvPr>
        </p:nvSpPr>
        <p:spPr>
          <a:xfrm>
            <a:off x="1270000" y="3716866"/>
            <a:ext cx="10464800" cy="3302001"/>
          </a:xfrm>
          <a:prstGeom prst="rect">
            <a:avLst/>
          </a:prstGeom>
        </p:spPr>
        <p:txBody>
          <a:bodyPr/>
          <a:lstStyle>
            <a:lvl1pPr defTabSz="479044">
              <a:defRPr b="1" sz="656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Can we avoid concurrency control while exploiting parallelism?</a:t>
            </a:r>
          </a:p>
        </p:txBody>
      </p:sp>
      <p:sp>
        <p:nvSpPr>
          <p:cNvPr id="465" name="Light Bulb"/>
          <p:cNvSpPr/>
          <p:nvPr/>
        </p:nvSpPr>
        <p:spPr>
          <a:xfrm>
            <a:off x="6069097" y="2008810"/>
            <a:ext cx="866605" cy="1502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468" name="Transactions 101"/>
          <p:cNvSpPr txBox="1"/>
          <p:nvPr/>
        </p:nvSpPr>
        <p:spPr>
          <a:xfrm>
            <a:off x="1119496" y="2758297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Transactions 101</a:t>
            </a:r>
          </a:p>
        </p:txBody>
      </p:sp>
      <p:sp>
        <p:nvSpPr>
          <p:cNvPr id="469" name="Handling High Contention"/>
          <p:cNvSpPr txBox="1"/>
          <p:nvPr/>
        </p:nvSpPr>
        <p:spPr>
          <a:xfrm>
            <a:off x="1119496" y="3794078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Handling High Contention</a:t>
            </a:r>
          </a:p>
        </p:txBody>
      </p:sp>
      <p:sp>
        <p:nvSpPr>
          <p:cNvPr id="470" name="Strife Execution Scheme"/>
          <p:cNvSpPr txBox="1"/>
          <p:nvPr/>
        </p:nvSpPr>
        <p:spPr>
          <a:xfrm>
            <a:off x="1119496" y="4829858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pPr/>
            <a:r>
              <a:t>Strife Execution Scheme</a:t>
            </a:r>
          </a:p>
        </p:txBody>
      </p:sp>
      <p:sp>
        <p:nvSpPr>
          <p:cNvPr id="471" name="Scheduling Algorithm"/>
          <p:cNvSpPr txBox="1"/>
          <p:nvPr/>
        </p:nvSpPr>
        <p:spPr>
          <a:xfrm>
            <a:off x="1119496" y="5865639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Scheduling Algorithm</a:t>
            </a:r>
          </a:p>
        </p:txBody>
      </p:sp>
      <p:sp>
        <p:nvSpPr>
          <p:cNvPr id="472" name="Empirical Evaluation"/>
          <p:cNvSpPr txBox="1"/>
          <p:nvPr/>
        </p:nvSpPr>
        <p:spPr>
          <a:xfrm>
            <a:off x="1119496" y="6901419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Empirical Evaluation</a:t>
            </a:r>
          </a:p>
        </p:txBody>
      </p:sp>
      <p:sp>
        <p:nvSpPr>
          <p:cNvPr id="473" name="Conclusion"/>
          <p:cNvSpPr txBox="1"/>
          <p:nvPr/>
        </p:nvSpPr>
        <p:spPr>
          <a:xfrm>
            <a:off x="1119496" y="7937200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Conclusion</a:t>
            </a:r>
          </a:p>
        </p:txBody>
      </p:sp>
      <p:sp>
        <p:nvSpPr>
          <p:cNvPr id="474" name="Transactions 101"/>
          <p:cNvSpPr txBox="1"/>
          <p:nvPr/>
        </p:nvSpPr>
        <p:spPr>
          <a:xfrm>
            <a:off x="1119496" y="2758297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Transactions 101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afterEffect" presetSubtype="0" presetID="35" grpId="1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0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tatus Qu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Status Quo</a:t>
            </a:r>
          </a:p>
        </p:txBody>
      </p:sp>
      <p:sp>
        <p:nvSpPr>
          <p:cNvPr id="477" name="Coins"/>
          <p:cNvSpPr/>
          <p:nvPr/>
        </p:nvSpPr>
        <p:spPr>
          <a:xfrm>
            <a:off x="10120190" y="5900315"/>
            <a:ext cx="1808390" cy="1813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8" name="Trapezoid"/>
          <p:cNvSpPr/>
          <p:nvPr/>
        </p:nvSpPr>
        <p:spPr>
          <a:xfrm>
            <a:off x="10257948" y="5042130"/>
            <a:ext cx="1532875" cy="65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97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627" y="0"/>
                </a:lnTo>
                <a:lnTo>
                  <a:pt x="297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487" name="Group"/>
          <p:cNvGrpSpPr/>
          <p:nvPr/>
        </p:nvGrpSpPr>
        <p:grpSpPr>
          <a:xfrm>
            <a:off x="496097" y="6437317"/>
            <a:ext cx="9123975" cy="943161"/>
            <a:chOff x="0" y="0"/>
            <a:chExt cx="9123973" cy="943159"/>
          </a:xfrm>
        </p:grpSpPr>
        <p:sp>
          <p:nvSpPr>
            <p:cNvPr id="479" name="Ballot"/>
            <p:cNvSpPr/>
            <p:nvPr/>
          </p:nvSpPr>
          <p:spPr>
            <a:xfrm>
              <a:off x="1202266" y="0"/>
              <a:ext cx="708108" cy="943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342"/>
                  </a:lnTo>
                  <a:lnTo>
                    <a:pt x="18478" y="0"/>
                  </a:lnTo>
                  <a:lnTo>
                    <a:pt x="0" y="0"/>
                  </a:lnTo>
                  <a:close/>
                  <a:moveTo>
                    <a:pt x="2780" y="2106"/>
                  </a:moveTo>
                  <a:lnTo>
                    <a:pt x="15405" y="2106"/>
                  </a:lnTo>
                  <a:lnTo>
                    <a:pt x="15405" y="4225"/>
                  </a:lnTo>
                  <a:lnTo>
                    <a:pt x="2780" y="4225"/>
                  </a:lnTo>
                  <a:lnTo>
                    <a:pt x="2780" y="2106"/>
                  </a:lnTo>
                  <a:close/>
                  <a:moveTo>
                    <a:pt x="17628" y="2106"/>
                  </a:moveTo>
                  <a:cubicBezTo>
                    <a:pt x="18408" y="2106"/>
                    <a:pt x="19040" y="2581"/>
                    <a:pt x="19040" y="3166"/>
                  </a:cubicBezTo>
                  <a:cubicBezTo>
                    <a:pt x="19040" y="3751"/>
                    <a:pt x="18408" y="4225"/>
                    <a:pt x="17628" y="4225"/>
                  </a:cubicBezTo>
                  <a:cubicBezTo>
                    <a:pt x="16849" y="4225"/>
                    <a:pt x="16217" y="3751"/>
                    <a:pt x="16217" y="3166"/>
                  </a:cubicBezTo>
                  <a:cubicBezTo>
                    <a:pt x="16217" y="2581"/>
                    <a:pt x="16849" y="2106"/>
                    <a:pt x="17628" y="2106"/>
                  </a:cubicBezTo>
                  <a:close/>
                  <a:moveTo>
                    <a:pt x="2780" y="5160"/>
                  </a:moveTo>
                  <a:lnTo>
                    <a:pt x="15405" y="5160"/>
                  </a:lnTo>
                  <a:lnTo>
                    <a:pt x="15405" y="7278"/>
                  </a:lnTo>
                  <a:lnTo>
                    <a:pt x="2780" y="7278"/>
                  </a:lnTo>
                  <a:lnTo>
                    <a:pt x="2780" y="5160"/>
                  </a:lnTo>
                  <a:close/>
                  <a:moveTo>
                    <a:pt x="17628" y="5160"/>
                  </a:moveTo>
                  <a:cubicBezTo>
                    <a:pt x="18408" y="5160"/>
                    <a:pt x="19040" y="5635"/>
                    <a:pt x="19040" y="6220"/>
                  </a:cubicBezTo>
                  <a:cubicBezTo>
                    <a:pt x="19040" y="6805"/>
                    <a:pt x="18408" y="7278"/>
                    <a:pt x="17628" y="7278"/>
                  </a:cubicBezTo>
                  <a:cubicBezTo>
                    <a:pt x="16849" y="7278"/>
                    <a:pt x="16217" y="6805"/>
                    <a:pt x="16217" y="6220"/>
                  </a:cubicBezTo>
                  <a:cubicBezTo>
                    <a:pt x="16217" y="5635"/>
                    <a:pt x="16849" y="5160"/>
                    <a:pt x="17628" y="5160"/>
                  </a:cubicBezTo>
                  <a:close/>
                  <a:moveTo>
                    <a:pt x="2780" y="8213"/>
                  </a:moveTo>
                  <a:lnTo>
                    <a:pt x="15405" y="8213"/>
                  </a:lnTo>
                  <a:lnTo>
                    <a:pt x="15405" y="10333"/>
                  </a:lnTo>
                  <a:lnTo>
                    <a:pt x="2780" y="10333"/>
                  </a:lnTo>
                  <a:lnTo>
                    <a:pt x="2780" y="8213"/>
                  </a:lnTo>
                  <a:close/>
                  <a:moveTo>
                    <a:pt x="17628" y="8213"/>
                  </a:moveTo>
                  <a:cubicBezTo>
                    <a:pt x="18408" y="8213"/>
                    <a:pt x="19040" y="8688"/>
                    <a:pt x="19040" y="9273"/>
                  </a:cubicBezTo>
                  <a:cubicBezTo>
                    <a:pt x="19040" y="9858"/>
                    <a:pt x="18408" y="10333"/>
                    <a:pt x="17628" y="10333"/>
                  </a:cubicBezTo>
                  <a:cubicBezTo>
                    <a:pt x="16849" y="10333"/>
                    <a:pt x="16217" y="9858"/>
                    <a:pt x="16217" y="9273"/>
                  </a:cubicBezTo>
                  <a:cubicBezTo>
                    <a:pt x="16217" y="8688"/>
                    <a:pt x="16849" y="8213"/>
                    <a:pt x="17628" y="8213"/>
                  </a:cubicBezTo>
                  <a:close/>
                  <a:moveTo>
                    <a:pt x="18404" y="8667"/>
                  </a:moveTo>
                  <a:cubicBezTo>
                    <a:pt x="18338" y="8670"/>
                    <a:pt x="18273" y="8694"/>
                    <a:pt x="18226" y="8734"/>
                  </a:cubicBezTo>
                  <a:lnTo>
                    <a:pt x="17325" y="9511"/>
                  </a:lnTo>
                  <a:lnTo>
                    <a:pt x="17026" y="9271"/>
                  </a:lnTo>
                  <a:cubicBezTo>
                    <a:pt x="16928" y="9193"/>
                    <a:pt x="16764" y="9189"/>
                    <a:pt x="16660" y="9263"/>
                  </a:cubicBezTo>
                  <a:cubicBezTo>
                    <a:pt x="16555" y="9336"/>
                    <a:pt x="16548" y="9459"/>
                    <a:pt x="16646" y="9538"/>
                  </a:cubicBezTo>
                  <a:lnTo>
                    <a:pt x="17143" y="9934"/>
                  </a:lnTo>
                  <a:cubicBezTo>
                    <a:pt x="17192" y="9974"/>
                    <a:pt x="17260" y="9997"/>
                    <a:pt x="17332" y="9997"/>
                  </a:cubicBezTo>
                  <a:cubicBezTo>
                    <a:pt x="17333" y="9997"/>
                    <a:pt x="17337" y="9997"/>
                    <a:pt x="17338" y="9997"/>
                  </a:cubicBezTo>
                  <a:cubicBezTo>
                    <a:pt x="17412" y="9996"/>
                    <a:pt x="17479" y="9971"/>
                    <a:pt x="17527" y="9929"/>
                  </a:cubicBezTo>
                  <a:lnTo>
                    <a:pt x="18617" y="8989"/>
                  </a:lnTo>
                  <a:cubicBezTo>
                    <a:pt x="18711" y="8908"/>
                    <a:pt x="18701" y="8785"/>
                    <a:pt x="18593" y="8714"/>
                  </a:cubicBezTo>
                  <a:cubicBezTo>
                    <a:pt x="18539" y="8679"/>
                    <a:pt x="18470" y="8664"/>
                    <a:pt x="18404" y="8667"/>
                  </a:cubicBezTo>
                  <a:close/>
                  <a:moveTo>
                    <a:pt x="2780" y="11266"/>
                  </a:moveTo>
                  <a:lnTo>
                    <a:pt x="15405" y="11266"/>
                  </a:lnTo>
                  <a:lnTo>
                    <a:pt x="15405" y="13385"/>
                  </a:lnTo>
                  <a:lnTo>
                    <a:pt x="2780" y="13385"/>
                  </a:lnTo>
                  <a:lnTo>
                    <a:pt x="2780" y="11266"/>
                  </a:lnTo>
                  <a:close/>
                  <a:moveTo>
                    <a:pt x="17628" y="11266"/>
                  </a:moveTo>
                  <a:cubicBezTo>
                    <a:pt x="18408" y="11266"/>
                    <a:pt x="19040" y="11740"/>
                    <a:pt x="19040" y="12326"/>
                  </a:cubicBezTo>
                  <a:cubicBezTo>
                    <a:pt x="19040" y="12911"/>
                    <a:pt x="18408" y="13385"/>
                    <a:pt x="17628" y="13385"/>
                  </a:cubicBezTo>
                  <a:cubicBezTo>
                    <a:pt x="16849" y="13385"/>
                    <a:pt x="16217" y="12911"/>
                    <a:pt x="16217" y="12326"/>
                  </a:cubicBezTo>
                  <a:cubicBezTo>
                    <a:pt x="16217" y="11740"/>
                    <a:pt x="16849" y="11266"/>
                    <a:pt x="17628" y="11266"/>
                  </a:cubicBezTo>
                  <a:close/>
                  <a:moveTo>
                    <a:pt x="2780" y="14320"/>
                  </a:moveTo>
                  <a:lnTo>
                    <a:pt x="15405" y="14320"/>
                  </a:lnTo>
                  <a:lnTo>
                    <a:pt x="15405" y="16440"/>
                  </a:lnTo>
                  <a:lnTo>
                    <a:pt x="2780" y="16440"/>
                  </a:lnTo>
                  <a:lnTo>
                    <a:pt x="2780" y="14320"/>
                  </a:lnTo>
                  <a:close/>
                  <a:moveTo>
                    <a:pt x="17628" y="14320"/>
                  </a:moveTo>
                  <a:cubicBezTo>
                    <a:pt x="18408" y="14320"/>
                    <a:pt x="19040" y="14795"/>
                    <a:pt x="19040" y="15380"/>
                  </a:cubicBezTo>
                  <a:cubicBezTo>
                    <a:pt x="19040" y="15965"/>
                    <a:pt x="18408" y="16440"/>
                    <a:pt x="17628" y="16440"/>
                  </a:cubicBezTo>
                  <a:cubicBezTo>
                    <a:pt x="16849" y="16440"/>
                    <a:pt x="16217" y="15965"/>
                    <a:pt x="16217" y="15380"/>
                  </a:cubicBezTo>
                  <a:cubicBezTo>
                    <a:pt x="16217" y="14795"/>
                    <a:pt x="16849" y="14320"/>
                    <a:pt x="17628" y="14320"/>
                  </a:cubicBezTo>
                  <a:close/>
                  <a:moveTo>
                    <a:pt x="2780" y="17373"/>
                  </a:moveTo>
                  <a:lnTo>
                    <a:pt x="15405" y="17373"/>
                  </a:lnTo>
                  <a:lnTo>
                    <a:pt x="15405" y="19492"/>
                  </a:lnTo>
                  <a:lnTo>
                    <a:pt x="2780" y="19492"/>
                  </a:lnTo>
                  <a:lnTo>
                    <a:pt x="2780" y="17373"/>
                  </a:lnTo>
                  <a:close/>
                  <a:moveTo>
                    <a:pt x="17628" y="17373"/>
                  </a:moveTo>
                  <a:cubicBezTo>
                    <a:pt x="18408" y="17373"/>
                    <a:pt x="19040" y="17847"/>
                    <a:pt x="19040" y="18433"/>
                  </a:cubicBezTo>
                  <a:cubicBezTo>
                    <a:pt x="19040" y="19018"/>
                    <a:pt x="18408" y="19492"/>
                    <a:pt x="17628" y="19492"/>
                  </a:cubicBezTo>
                  <a:cubicBezTo>
                    <a:pt x="16849" y="19492"/>
                    <a:pt x="16217" y="19018"/>
                    <a:pt x="16217" y="18433"/>
                  </a:cubicBezTo>
                  <a:cubicBezTo>
                    <a:pt x="16217" y="17847"/>
                    <a:pt x="16849" y="17373"/>
                    <a:pt x="17628" y="1737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0" name="Ballot"/>
            <p:cNvSpPr/>
            <p:nvPr/>
          </p:nvSpPr>
          <p:spPr>
            <a:xfrm>
              <a:off x="3606800" y="0"/>
              <a:ext cx="708107" cy="943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342"/>
                  </a:lnTo>
                  <a:lnTo>
                    <a:pt x="18478" y="0"/>
                  </a:lnTo>
                  <a:lnTo>
                    <a:pt x="0" y="0"/>
                  </a:lnTo>
                  <a:close/>
                  <a:moveTo>
                    <a:pt x="2780" y="2106"/>
                  </a:moveTo>
                  <a:lnTo>
                    <a:pt x="15405" y="2106"/>
                  </a:lnTo>
                  <a:lnTo>
                    <a:pt x="15405" y="4225"/>
                  </a:lnTo>
                  <a:lnTo>
                    <a:pt x="2780" y="4225"/>
                  </a:lnTo>
                  <a:lnTo>
                    <a:pt x="2780" y="2106"/>
                  </a:lnTo>
                  <a:close/>
                  <a:moveTo>
                    <a:pt x="17628" y="2106"/>
                  </a:moveTo>
                  <a:cubicBezTo>
                    <a:pt x="18408" y="2106"/>
                    <a:pt x="19040" y="2581"/>
                    <a:pt x="19040" y="3166"/>
                  </a:cubicBezTo>
                  <a:cubicBezTo>
                    <a:pt x="19040" y="3751"/>
                    <a:pt x="18408" y="4225"/>
                    <a:pt x="17628" y="4225"/>
                  </a:cubicBezTo>
                  <a:cubicBezTo>
                    <a:pt x="16849" y="4225"/>
                    <a:pt x="16217" y="3751"/>
                    <a:pt x="16217" y="3166"/>
                  </a:cubicBezTo>
                  <a:cubicBezTo>
                    <a:pt x="16217" y="2581"/>
                    <a:pt x="16849" y="2106"/>
                    <a:pt x="17628" y="2106"/>
                  </a:cubicBezTo>
                  <a:close/>
                  <a:moveTo>
                    <a:pt x="2780" y="5160"/>
                  </a:moveTo>
                  <a:lnTo>
                    <a:pt x="15405" y="5160"/>
                  </a:lnTo>
                  <a:lnTo>
                    <a:pt x="15405" y="7278"/>
                  </a:lnTo>
                  <a:lnTo>
                    <a:pt x="2780" y="7278"/>
                  </a:lnTo>
                  <a:lnTo>
                    <a:pt x="2780" y="5160"/>
                  </a:lnTo>
                  <a:close/>
                  <a:moveTo>
                    <a:pt x="17628" y="5160"/>
                  </a:moveTo>
                  <a:cubicBezTo>
                    <a:pt x="18408" y="5160"/>
                    <a:pt x="19040" y="5635"/>
                    <a:pt x="19040" y="6220"/>
                  </a:cubicBezTo>
                  <a:cubicBezTo>
                    <a:pt x="19040" y="6805"/>
                    <a:pt x="18408" y="7278"/>
                    <a:pt x="17628" y="7278"/>
                  </a:cubicBezTo>
                  <a:cubicBezTo>
                    <a:pt x="16849" y="7278"/>
                    <a:pt x="16217" y="6805"/>
                    <a:pt x="16217" y="6220"/>
                  </a:cubicBezTo>
                  <a:cubicBezTo>
                    <a:pt x="16217" y="5635"/>
                    <a:pt x="16849" y="5160"/>
                    <a:pt x="17628" y="5160"/>
                  </a:cubicBezTo>
                  <a:close/>
                  <a:moveTo>
                    <a:pt x="2780" y="8213"/>
                  </a:moveTo>
                  <a:lnTo>
                    <a:pt x="15405" y="8213"/>
                  </a:lnTo>
                  <a:lnTo>
                    <a:pt x="15405" y="10333"/>
                  </a:lnTo>
                  <a:lnTo>
                    <a:pt x="2780" y="10333"/>
                  </a:lnTo>
                  <a:lnTo>
                    <a:pt x="2780" y="8213"/>
                  </a:lnTo>
                  <a:close/>
                  <a:moveTo>
                    <a:pt x="17628" y="8213"/>
                  </a:moveTo>
                  <a:cubicBezTo>
                    <a:pt x="18408" y="8213"/>
                    <a:pt x="19040" y="8688"/>
                    <a:pt x="19040" y="9273"/>
                  </a:cubicBezTo>
                  <a:cubicBezTo>
                    <a:pt x="19040" y="9858"/>
                    <a:pt x="18408" y="10333"/>
                    <a:pt x="17628" y="10333"/>
                  </a:cubicBezTo>
                  <a:cubicBezTo>
                    <a:pt x="16849" y="10333"/>
                    <a:pt x="16217" y="9858"/>
                    <a:pt x="16217" y="9273"/>
                  </a:cubicBezTo>
                  <a:cubicBezTo>
                    <a:pt x="16217" y="8688"/>
                    <a:pt x="16849" y="8213"/>
                    <a:pt x="17628" y="8213"/>
                  </a:cubicBezTo>
                  <a:close/>
                  <a:moveTo>
                    <a:pt x="18404" y="8667"/>
                  </a:moveTo>
                  <a:cubicBezTo>
                    <a:pt x="18338" y="8670"/>
                    <a:pt x="18273" y="8694"/>
                    <a:pt x="18226" y="8734"/>
                  </a:cubicBezTo>
                  <a:lnTo>
                    <a:pt x="17325" y="9511"/>
                  </a:lnTo>
                  <a:lnTo>
                    <a:pt x="17026" y="9271"/>
                  </a:lnTo>
                  <a:cubicBezTo>
                    <a:pt x="16928" y="9193"/>
                    <a:pt x="16764" y="9189"/>
                    <a:pt x="16660" y="9263"/>
                  </a:cubicBezTo>
                  <a:cubicBezTo>
                    <a:pt x="16555" y="9336"/>
                    <a:pt x="16548" y="9459"/>
                    <a:pt x="16646" y="9538"/>
                  </a:cubicBezTo>
                  <a:lnTo>
                    <a:pt x="17143" y="9934"/>
                  </a:lnTo>
                  <a:cubicBezTo>
                    <a:pt x="17192" y="9974"/>
                    <a:pt x="17260" y="9997"/>
                    <a:pt x="17332" y="9997"/>
                  </a:cubicBezTo>
                  <a:cubicBezTo>
                    <a:pt x="17333" y="9997"/>
                    <a:pt x="17337" y="9997"/>
                    <a:pt x="17338" y="9997"/>
                  </a:cubicBezTo>
                  <a:cubicBezTo>
                    <a:pt x="17412" y="9996"/>
                    <a:pt x="17479" y="9971"/>
                    <a:pt x="17527" y="9929"/>
                  </a:cubicBezTo>
                  <a:lnTo>
                    <a:pt x="18617" y="8989"/>
                  </a:lnTo>
                  <a:cubicBezTo>
                    <a:pt x="18711" y="8908"/>
                    <a:pt x="18701" y="8785"/>
                    <a:pt x="18593" y="8714"/>
                  </a:cubicBezTo>
                  <a:cubicBezTo>
                    <a:pt x="18539" y="8679"/>
                    <a:pt x="18470" y="8664"/>
                    <a:pt x="18404" y="8667"/>
                  </a:cubicBezTo>
                  <a:close/>
                  <a:moveTo>
                    <a:pt x="2780" y="11266"/>
                  </a:moveTo>
                  <a:lnTo>
                    <a:pt x="15405" y="11266"/>
                  </a:lnTo>
                  <a:lnTo>
                    <a:pt x="15405" y="13385"/>
                  </a:lnTo>
                  <a:lnTo>
                    <a:pt x="2780" y="13385"/>
                  </a:lnTo>
                  <a:lnTo>
                    <a:pt x="2780" y="11266"/>
                  </a:lnTo>
                  <a:close/>
                  <a:moveTo>
                    <a:pt x="17628" y="11266"/>
                  </a:moveTo>
                  <a:cubicBezTo>
                    <a:pt x="18408" y="11266"/>
                    <a:pt x="19040" y="11740"/>
                    <a:pt x="19040" y="12326"/>
                  </a:cubicBezTo>
                  <a:cubicBezTo>
                    <a:pt x="19040" y="12911"/>
                    <a:pt x="18408" y="13385"/>
                    <a:pt x="17628" y="13385"/>
                  </a:cubicBezTo>
                  <a:cubicBezTo>
                    <a:pt x="16849" y="13385"/>
                    <a:pt x="16217" y="12911"/>
                    <a:pt x="16217" y="12326"/>
                  </a:cubicBezTo>
                  <a:cubicBezTo>
                    <a:pt x="16217" y="11740"/>
                    <a:pt x="16849" y="11266"/>
                    <a:pt x="17628" y="11266"/>
                  </a:cubicBezTo>
                  <a:close/>
                  <a:moveTo>
                    <a:pt x="2780" y="14320"/>
                  </a:moveTo>
                  <a:lnTo>
                    <a:pt x="15405" y="14320"/>
                  </a:lnTo>
                  <a:lnTo>
                    <a:pt x="15405" y="16440"/>
                  </a:lnTo>
                  <a:lnTo>
                    <a:pt x="2780" y="16440"/>
                  </a:lnTo>
                  <a:lnTo>
                    <a:pt x="2780" y="14320"/>
                  </a:lnTo>
                  <a:close/>
                  <a:moveTo>
                    <a:pt x="17628" y="14320"/>
                  </a:moveTo>
                  <a:cubicBezTo>
                    <a:pt x="18408" y="14320"/>
                    <a:pt x="19040" y="14795"/>
                    <a:pt x="19040" y="15380"/>
                  </a:cubicBezTo>
                  <a:cubicBezTo>
                    <a:pt x="19040" y="15965"/>
                    <a:pt x="18408" y="16440"/>
                    <a:pt x="17628" y="16440"/>
                  </a:cubicBezTo>
                  <a:cubicBezTo>
                    <a:pt x="16849" y="16440"/>
                    <a:pt x="16217" y="15965"/>
                    <a:pt x="16217" y="15380"/>
                  </a:cubicBezTo>
                  <a:cubicBezTo>
                    <a:pt x="16217" y="14795"/>
                    <a:pt x="16849" y="14320"/>
                    <a:pt x="17628" y="14320"/>
                  </a:cubicBezTo>
                  <a:close/>
                  <a:moveTo>
                    <a:pt x="2780" y="17373"/>
                  </a:moveTo>
                  <a:lnTo>
                    <a:pt x="15405" y="17373"/>
                  </a:lnTo>
                  <a:lnTo>
                    <a:pt x="15405" y="19492"/>
                  </a:lnTo>
                  <a:lnTo>
                    <a:pt x="2780" y="19492"/>
                  </a:lnTo>
                  <a:lnTo>
                    <a:pt x="2780" y="17373"/>
                  </a:lnTo>
                  <a:close/>
                  <a:moveTo>
                    <a:pt x="17628" y="17373"/>
                  </a:moveTo>
                  <a:cubicBezTo>
                    <a:pt x="18408" y="17373"/>
                    <a:pt x="19040" y="17847"/>
                    <a:pt x="19040" y="18433"/>
                  </a:cubicBezTo>
                  <a:cubicBezTo>
                    <a:pt x="19040" y="19018"/>
                    <a:pt x="18408" y="19492"/>
                    <a:pt x="17628" y="19492"/>
                  </a:cubicBezTo>
                  <a:cubicBezTo>
                    <a:pt x="16849" y="19492"/>
                    <a:pt x="16217" y="19018"/>
                    <a:pt x="16217" y="18433"/>
                  </a:cubicBezTo>
                  <a:cubicBezTo>
                    <a:pt x="16217" y="17847"/>
                    <a:pt x="16849" y="17373"/>
                    <a:pt x="17628" y="1737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1" name="Ballot"/>
            <p:cNvSpPr/>
            <p:nvPr/>
          </p:nvSpPr>
          <p:spPr>
            <a:xfrm>
              <a:off x="2404533" y="0"/>
              <a:ext cx="708108" cy="943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342"/>
                  </a:lnTo>
                  <a:lnTo>
                    <a:pt x="18478" y="0"/>
                  </a:lnTo>
                  <a:lnTo>
                    <a:pt x="0" y="0"/>
                  </a:lnTo>
                  <a:close/>
                  <a:moveTo>
                    <a:pt x="2780" y="2106"/>
                  </a:moveTo>
                  <a:lnTo>
                    <a:pt x="15405" y="2106"/>
                  </a:lnTo>
                  <a:lnTo>
                    <a:pt x="15405" y="4225"/>
                  </a:lnTo>
                  <a:lnTo>
                    <a:pt x="2780" y="4225"/>
                  </a:lnTo>
                  <a:lnTo>
                    <a:pt x="2780" y="2106"/>
                  </a:lnTo>
                  <a:close/>
                  <a:moveTo>
                    <a:pt x="17628" y="2106"/>
                  </a:moveTo>
                  <a:cubicBezTo>
                    <a:pt x="18408" y="2106"/>
                    <a:pt x="19040" y="2581"/>
                    <a:pt x="19040" y="3166"/>
                  </a:cubicBezTo>
                  <a:cubicBezTo>
                    <a:pt x="19040" y="3751"/>
                    <a:pt x="18408" y="4225"/>
                    <a:pt x="17628" y="4225"/>
                  </a:cubicBezTo>
                  <a:cubicBezTo>
                    <a:pt x="16849" y="4225"/>
                    <a:pt x="16217" y="3751"/>
                    <a:pt x="16217" y="3166"/>
                  </a:cubicBezTo>
                  <a:cubicBezTo>
                    <a:pt x="16217" y="2581"/>
                    <a:pt x="16849" y="2106"/>
                    <a:pt x="17628" y="2106"/>
                  </a:cubicBezTo>
                  <a:close/>
                  <a:moveTo>
                    <a:pt x="2780" y="5160"/>
                  </a:moveTo>
                  <a:lnTo>
                    <a:pt x="15405" y="5160"/>
                  </a:lnTo>
                  <a:lnTo>
                    <a:pt x="15405" y="7278"/>
                  </a:lnTo>
                  <a:lnTo>
                    <a:pt x="2780" y="7278"/>
                  </a:lnTo>
                  <a:lnTo>
                    <a:pt x="2780" y="5160"/>
                  </a:lnTo>
                  <a:close/>
                  <a:moveTo>
                    <a:pt x="17628" y="5160"/>
                  </a:moveTo>
                  <a:cubicBezTo>
                    <a:pt x="18408" y="5160"/>
                    <a:pt x="19040" y="5635"/>
                    <a:pt x="19040" y="6220"/>
                  </a:cubicBezTo>
                  <a:cubicBezTo>
                    <a:pt x="19040" y="6805"/>
                    <a:pt x="18408" y="7278"/>
                    <a:pt x="17628" y="7278"/>
                  </a:cubicBezTo>
                  <a:cubicBezTo>
                    <a:pt x="16849" y="7278"/>
                    <a:pt x="16217" y="6805"/>
                    <a:pt x="16217" y="6220"/>
                  </a:cubicBezTo>
                  <a:cubicBezTo>
                    <a:pt x="16217" y="5635"/>
                    <a:pt x="16849" y="5160"/>
                    <a:pt x="17628" y="5160"/>
                  </a:cubicBezTo>
                  <a:close/>
                  <a:moveTo>
                    <a:pt x="2780" y="8213"/>
                  </a:moveTo>
                  <a:lnTo>
                    <a:pt x="15405" y="8213"/>
                  </a:lnTo>
                  <a:lnTo>
                    <a:pt x="15405" y="10333"/>
                  </a:lnTo>
                  <a:lnTo>
                    <a:pt x="2780" y="10333"/>
                  </a:lnTo>
                  <a:lnTo>
                    <a:pt x="2780" y="8213"/>
                  </a:lnTo>
                  <a:close/>
                  <a:moveTo>
                    <a:pt x="17628" y="8213"/>
                  </a:moveTo>
                  <a:cubicBezTo>
                    <a:pt x="18408" y="8213"/>
                    <a:pt x="19040" y="8688"/>
                    <a:pt x="19040" y="9273"/>
                  </a:cubicBezTo>
                  <a:cubicBezTo>
                    <a:pt x="19040" y="9858"/>
                    <a:pt x="18408" y="10333"/>
                    <a:pt x="17628" y="10333"/>
                  </a:cubicBezTo>
                  <a:cubicBezTo>
                    <a:pt x="16849" y="10333"/>
                    <a:pt x="16217" y="9858"/>
                    <a:pt x="16217" y="9273"/>
                  </a:cubicBezTo>
                  <a:cubicBezTo>
                    <a:pt x="16217" y="8688"/>
                    <a:pt x="16849" y="8213"/>
                    <a:pt x="17628" y="8213"/>
                  </a:cubicBezTo>
                  <a:close/>
                  <a:moveTo>
                    <a:pt x="18404" y="8667"/>
                  </a:moveTo>
                  <a:cubicBezTo>
                    <a:pt x="18338" y="8670"/>
                    <a:pt x="18273" y="8694"/>
                    <a:pt x="18226" y="8734"/>
                  </a:cubicBezTo>
                  <a:lnTo>
                    <a:pt x="17325" y="9511"/>
                  </a:lnTo>
                  <a:lnTo>
                    <a:pt x="17026" y="9271"/>
                  </a:lnTo>
                  <a:cubicBezTo>
                    <a:pt x="16928" y="9193"/>
                    <a:pt x="16764" y="9189"/>
                    <a:pt x="16660" y="9263"/>
                  </a:cubicBezTo>
                  <a:cubicBezTo>
                    <a:pt x="16555" y="9336"/>
                    <a:pt x="16548" y="9459"/>
                    <a:pt x="16646" y="9538"/>
                  </a:cubicBezTo>
                  <a:lnTo>
                    <a:pt x="17143" y="9934"/>
                  </a:lnTo>
                  <a:cubicBezTo>
                    <a:pt x="17192" y="9974"/>
                    <a:pt x="17260" y="9997"/>
                    <a:pt x="17332" y="9997"/>
                  </a:cubicBezTo>
                  <a:cubicBezTo>
                    <a:pt x="17333" y="9997"/>
                    <a:pt x="17337" y="9997"/>
                    <a:pt x="17338" y="9997"/>
                  </a:cubicBezTo>
                  <a:cubicBezTo>
                    <a:pt x="17412" y="9996"/>
                    <a:pt x="17479" y="9971"/>
                    <a:pt x="17527" y="9929"/>
                  </a:cubicBezTo>
                  <a:lnTo>
                    <a:pt x="18617" y="8989"/>
                  </a:lnTo>
                  <a:cubicBezTo>
                    <a:pt x="18711" y="8908"/>
                    <a:pt x="18701" y="8785"/>
                    <a:pt x="18593" y="8714"/>
                  </a:cubicBezTo>
                  <a:cubicBezTo>
                    <a:pt x="18539" y="8679"/>
                    <a:pt x="18470" y="8664"/>
                    <a:pt x="18404" y="8667"/>
                  </a:cubicBezTo>
                  <a:close/>
                  <a:moveTo>
                    <a:pt x="2780" y="11266"/>
                  </a:moveTo>
                  <a:lnTo>
                    <a:pt x="15405" y="11266"/>
                  </a:lnTo>
                  <a:lnTo>
                    <a:pt x="15405" y="13385"/>
                  </a:lnTo>
                  <a:lnTo>
                    <a:pt x="2780" y="13385"/>
                  </a:lnTo>
                  <a:lnTo>
                    <a:pt x="2780" y="11266"/>
                  </a:lnTo>
                  <a:close/>
                  <a:moveTo>
                    <a:pt x="17628" y="11266"/>
                  </a:moveTo>
                  <a:cubicBezTo>
                    <a:pt x="18408" y="11266"/>
                    <a:pt x="19040" y="11740"/>
                    <a:pt x="19040" y="12326"/>
                  </a:cubicBezTo>
                  <a:cubicBezTo>
                    <a:pt x="19040" y="12911"/>
                    <a:pt x="18408" y="13385"/>
                    <a:pt x="17628" y="13385"/>
                  </a:cubicBezTo>
                  <a:cubicBezTo>
                    <a:pt x="16849" y="13385"/>
                    <a:pt x="16217" y="12911"/>
                    <a:pt x="16217" y="12326"/>
                  </a:cubicBezTo>
                  <a:cubicBezTo>
                    <a:pt x="16217" y="11740"/>
                    <a:pt x="16849" y="11266"/>
                    <a:pt x="17628" y="11266"/>
                  </a:cubicBezTo>
                  <a:close/>
                  <a:moveTo>
                    <a:pt x="2780" y="14320"/>
                  </a:moveTo>
                  <a:lnTo>
                    <a:pt x="15405" y="14320"/>
                  </a:lnTo>
                  <a:lnTo>
                    <a:pt x="15405" y="16440"/>
                  </a:lnTo>
                  <a:lnTo>
                    <a:pt x="2780" y="16440"/>
                  </a:lnTo>
                  <a:lnTo>
                    <a:pt x="2780" y="14320"/>
                  </a:lnTo>
                  <a:close/>
                  <a:moveTo>
                    <a:pt x="17628" y="14320"/>
                  </a:moveTo>
                  <a:cubicBezTo>
                    <a:pt x="18408" y="14320"/>
                    <a:pt x="19040" y="14795"/>
                    <a:pt x="19040" y="15380"/>
                  </a:cubicBezTo>
                  <a:cubicBezTo>
                    <a:pt x="19040" y="15965"/>
                    <a:pt x="18408" y="16440"/>
                    <a:pt x="17628" y="16440"/>
                  </a:cubicBezTo>
                  <a:cubicBezTo>
                    <a:pt x="16849" y="16440"/>
                    <a:pt x="16217" y="15965"/>
                    <a:pt x="16217" y="15380"/>
                  </a:cubicBezTo>
                  <a:cubicBezTo>
                    <a:pt x="16217" y="14795"/>
                    <a:pt x="16849" y="14320"/>
                    <a:pt x="17628" y="14320"/>
                  </a:cubicBezTo>
                  <a:close/>
                  <a:moveTo>
                    <a:pt x="2780" y="17373"/>
                  </a:moveTo>
                  <a:lnTo>
                    <a:pt x="15405" y="17373"/>
                  </a:lnTo>
                  <a:lnTo>
                    <a:pt x="15405" y="19492"/>
                  </a:lnTo>
                  <a:lnTo>
                    <a:pt x="2780" y="19492"/>
                  </a:lnTo>
                  <a:lnTo>
                    <a:pt x="2780" y="17373"/>
                  </a:lnTo>
                  <a:close/>
                  <a:moveTo>
                    <a:pt x="17628" y="17373"/>
                  </a:moveTo>
                  <a:cubicBezTo>
                    <a:pt x="18408" y="17373"/>
                    <a:pt x="19040" y="17847"/>
                    <a:pt x="19040" y="18433"/>
                  </a:cubicBezTo>
                  <a:cubicBezTo>
                    <a:pt x="19040" y="19018"/>
                    <a:pt x="18408" y="19492"/>
                    <a:pt x="17628" y="19492"/>
                  </a:cubicBezTo>
                  <a:cubicBezTo>
                    <a:pt x="16849" y="19492"/>
                    <a:pt x="16217" y="19018"/>
                    <a:pt x="16217" y="18433"/>
                  </a:cubicBezTo>
                  <a:cubicBezTo>
                    <a:pt x="16217" y="17847"/>
                    <a:pt x="16849" y="17373"/>
                    <a:pt x="17628" y="1737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2" name="Ballot"/>
            <p:cNvSpPr/>
            <p:nvPr/>
          </p:nvSpPr>
          <p:spPr>
            <a:xfrm>
              <a:off x="0" y="0"/>
              <a:ext cx="708107" cy="943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342"/>
                  </a:lnTo>
                  <a:lnTo>
                    <a:pt x="18478" y="0"/>
                  </a:lnTo>
                  <a:lnTo>
                    <a:pt x="0" y="0"/>
                  </a:lnTo>
                  <a:close/>
                  <a:moveTo>
                    <a:pt x="2780" y="2106"/>
                  </a:moveTo>
                  <a:lnTo>
                    <a:pt x="15405" y="2106"/>
                  </a:lnTo>
                  <a:lnTo>
                    <a:pt x="15405" y="4225"/>
                  </a:lnTo>
                  <a:lnTo>
                    <a:pt x="2780" y="4225"/>
                  </a:lnTo>
                  <a:lnTo>
                    <a:pt x="2780" y="2106"/>
                  </a:lnTo>
                  <a:close/>
                  <a:moveTo>
                    <a:pt x="17628" y="2106"/>
                  </a:moveTo>
                  <a:cubicBezTo>
                    <a:pt x="18408" y="2106"/>
                    <a:pt x="19040" y="2581"/>
                    <a:pt x="19040" y="3166"/>
                  </a:cubicBezTo>
                  <a:cubicBezTo>
                    <a:pt x="19040" y="3751"/>
                    <a:pt x="18408" y="4225"/>
                    <a:pt x="17628" y="4225"/>
                  </a:cubicBezTo>
                  <a:cubicBezTo>
                    <a:pt x="16849" y="4225"/>
                    <a:pt x="16217" y="3751"/>
                    <a:pt x="16217" y="3166"/>
                  </a:cubicBezTo>
                  <a:cubicBezTo>
                    <a:pt x="16217" y="2581"/>
                    <a:pt x="16849" y="2106"/>
                    <a:pt x="17628" y="2106"/>
                  </a:cubicBezTo>
                  <a:close/>
                  <a:moveTo>
                    <a:pt x="2780" y="5160"/>
                  </a:moveTo>
                  <a:lnTo>
                    <a:pt x="15405" y="5160"/>
                  </a:lnTo>
                  <a:lnTo>
                    <a:pt x="15405" y="7278"/>
                  </a:lnTo>
                  <a:lnTo>
                    <a:pt x="2780" y="7278"/>
                  </a:lnTo>
                  <a:lnTo>
                    <a:pt x="2780" y="5160"/>
                  </a:lnTo>
                  <a:close/>
                  <a:moveTo>
                    <a:pt x="17628" y="5160"/>
                  </a:moveTo>
                  <a:cubicBezTo>
                    <a:pt x="18408" y="5160"/>
                    <a:pt x="19040" y="5635"/>
                    <a:pt x="19040" y="6220"/>
                  </a:cubicBezTo>
                  <a:cubicBezTo>
                    <a:pt x="19040" y="6805"/>
                    <a:pt x="18408" y="7278"/>
                    <a:pt x="17628" y="7278"/>
                  </a:cubicBezTo>
                  <a:cubicBezTo>
                    <a:pt x="16849" y="7278"/>
                    <a:pt x="16217" y="6805"/>
                    <a:pt x="16217" y="6220"/>
                  </a:cubicBezTo>
                  <a:cubicBezTo>
                    <a:pt x="16217" y="5635"/>
                    <a:pt x="16849" y="5160"/>
                    <a:pt x="17628" y="5160"/>
                  </a:cubicBezTo>
                  <a:close/>
                  <a:moveTo>
                    <a:pt x="2780" y="8213"/>
                  </a:moveTo>
                  <a:lnTo>
                    <a:pt x="15405" y="8213"/>
                  </a:lnTo>
                  <a:lnTo>
                    <a:pt x="15405" y="10333"/>
                  </a:lnTo>
                  <a:lnTo>
                    <a:pt x="2780" y="10333"/>
                  </a:lnTo>
                  <a:lnTo>
                    <a:pt x="2780" y="8213"/>
                  </a:lnTo>
                  <a:close/>
                  <a:moveTo>
                    <a:pt x="17628" y="8213"/>
                  </a:moveTo>
                  <a:cubicBezTo>
                    <a:pt x="18408" y="8213"/>
                    <a:pt x="19040" y="8688"/>
                    <a:pt x="19040" y="9273"/>
                  </a:cubicBezTo>
                  <a:cubicBezTo>
                    <a:pt x="19040" y="9858"/>
                    <a:pt x="18408" y="10333"/>
                    <a:pt x="17628" y="10333"/>
                  </a:cubicBezTo>
                  <a:cubicBezTo>
                    <a:pt x="16849" y="10333"/>
                    <a:pt x="16217" y="9858"/>
                    <a:pt x="16217" y="9273"/>
                  </a:cubicBezTo>
                  <a:cubicBezTo>
                    <a:pt x="16217" y="8688"/>
                    <a:pt x="16849" y="8213"/>
                    <a:pt x="17628" y="8213"/>
                  </a:cubicBezTo>
                  <a:close/>
                  <a:moveTo>
                    <a:pt x="18404" y="8667"/>
                  </a:moveTo>
                  <a:cubicBezTo>
                    <a:pt x="18338" y="8670"/>
                    <a:pt x="18273" y="8694"/>
                    <a:pt x="18226" y="8734"/>
                  </a:cubicBezTo>
                  <a:lnTo>
                    <a:pt x="17325" y="9511"/>
                  </a:lnTo>
                  <a:lnTo>
                    <a:pt x="17026" y="9271"/>
                  </a:lnTo>
                  <a:cubicBezTo>
                    <a:pt x="16928" y="9193"/>
                    <a:pt x="16764" y="9189"/>
                    <a:pt x="16660" y="9263"/>
                  </a:cubicBezTo>
                  <a:cubicBezTo>
                    <a:pt x="16555" y="9336"/>
                    <a:pt x="16548" y="9459"/>
                    <a:pt x="16646" y="9538"/>
                  </a:cubicBezTo>
                  <a:lnTo>
                    <a:pt x="17143" y="9934"/>
                  </a:lnTo>
                  <a:cubicBezTo>
                    <a:pt x="17192" y="9974"/>
                    <a:pt x="17260" y="9997"/>
                    <a:pt x="17332" y="9997"/>
                  </a:cubicBezTo>
                  <a:cubicBezTo>
                    <a:pt x="17333" y="9997"/>
                    <a:pt x="17337" y="9997"/>
                    <a:pt x="17338" y="9997"/>
                  </a:cubicBezTo>
                  <a:cubicBezTo>
                    <a:pt x="17412" y="9996"/>
                    <a:pt x="17479" y="9971"/>
                    <a:pt x="17527" y="9929"/>
                  </a:cubicBezTo>
                  <a:lnTo>
                    <a:pt x="18617" y="8989"/>
                  </a:lnTo>
                  <a:cubicBezTo>
                    <a:pt x="18711" y="8908"/>
                    <a:pt x="18701" y="8785"/>
                    <a:pt x="18593" y="8714"/>
                  </a:cubicBezTo>
                  <a:cubicBezTo>
                    <a:pt x="18539" y="8679"/>
                    <a:pt x="18470" y="8664"/>
                    <a:pt x="18404" y="8667"/>
                  </a:cubicBezTo>
                  <a:close/>
                  <a:moveTo>
                    <a:pt x="2780" y="11266"/>
                  </a:moveTo>
                  <a:lnTo>
                    <a:pt x="15405" y="11266"/>
                  </a:lnTo>
                  <a:lnTo>
                    <a:pt x="15405" y="13385"/>
                  </a:lnTo>
                  <a:lnTo>
                    <a:pt x="2780" y="13385"/>
                  </a:lnTo>
                  <a:lnTo>
                    <a:pt x="2780" y="11266"/>
                  </a:lnTo>
                  <a:close/>
                  <a:moveTo>
                    <a:pt x="17628" y="11266"/>
                  </a:moveTo>
                  <a:cubicBezTo>
                    <a:pt x="18408" y="11266"/>
                    <a:pt x="19040" y="11740"/>
                    <a:pt x="19040" y="12326"/>
                  </a:cubicBezTo>
                  <a:cubicBezTo>
                    <a:pt x="19040" y="12911"/>
                    <a:pt x="18408" y="13385"/>
                    <a:pt x="17628" y="13385"/>
                  </a:cubicBezTo>
                  <a:cubicBezTo>
                    <a:pt x="16849" y="13385"/>
                    <a:pt x="16217" y="12911"/>
                    <a:pt x="16217" y="12326"/>
                  </a:cubicBezTo>
                  <a:cubicBezTo>
                    <a:pt x="16217" y="11740"/>
                    <a:pt x="16849" y="11266"/>
                    <a:pt x="17628" y="11266"/>
                  </a:cubicBezTo>
                  <a:close/>
                  <a:moveTo>
                    <a:pt x="2780" y="14320"/>
                  </a:moveTo>
                  <a:lnTo>
                    <a:pt x="15405" y="14320"/>
                  </a:lnTo>
                  <a:lnTo>
                    <a:pt x="15405" y="16440"/>
                  </a:lnTo>
                  <a:lnTo>
                    <a:pt x="2780" y="16440"/>
                  </a:lnTo>
                  <a:lnTo>
                    <a:pt x="2780" y="14320"/>
                  </a:lnTo>
                  <a:close/>
                  <a:moveTo>
                    <a:pt x="17628" y="14320"/>
                  </a:moveTo>
                  <a:cubicBezTo>
                    <a:pt x="18408" y="14320"/>
                    <a:pt x="19040" y="14795"/>
                    <a:pt x="19040" y="15380"/>
                  </a:cubicBezTo>
                  <a:cubicBezTo>
                    <a:pt x="19040" y="15965"/>
                    <a:pt x="18408" y="16440"/>
                    <a:pt x="17628" y="16440"/>
                  </a:cubicBezTo>
                  <a:cubicBezTo>
                    <a:pt x="16849" y="16440"/>
                    <a:pt x="16217" y="15965"/>
                    <a:pt x="16217" y="15380"/>
                  </a:cubicBezTo>
                  <a:cubicBezTo>
                    <a:pt x="16217" y="14795"/>
                    <a:pt x="16849" y="14320"/>
                    <a:pt x="17628" y="14320"/>
                  </a:cubicBezTo>
                  <a:close/>
                  <a:moveTo>
                    <a:pt x="2780" y="17373"/>
                  </a:moveTo>
                  <a:lnTo>
                    <a:pt x="15405" y="17373"/>
                  </a:lnTo>
                  <a:lnTo>
                    <a:pt x="15405" y="19492"/>
                  </a:lnTo>
                  <a:lnTo>
                    <a:pt x="2780" y="19492"/>
                  </a:lnTo>
                  <a:lnTo>
                    <a:pt x="2780" y="17373"/>
                  </a:lnTo>
                  <a:close/>
                  <a:moveTo>
                    <a:pt x="17628" y="17373"/>
                  </a:moveTo>
                  <a:cubicBezTo>
                    <a:pt x="18408" y="17373"/>
                    <a:pt x="19040" y="17847"/>
                    <a:pt x="19040" y="18433"/>
                  </a:cubicBezTo>
                  <a:cubicBezTo>
                    <a:pt x="19040" y="19018"/>
                    <a:pt x="18408" y="19492"/>
                    <a:pt x="17628" y="19492"/>
                  </a:cubicBezTo>
                  <a:cubicBezTo>
                    <a:pt x="16849" y="19492"/>
                    <a:pt x="16217" y="19018"/>
                    <a:pt x="16217" y="18433"/>
                  </a:cubicBezTo>
                  <a:cubicBezTo>
                    <a:pt x="16217" y="17847"/>
                    <a:pt x="16849" y="17373"/>
                    <a:pt x="17628" y="1737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3" name="Ballot"/>
            <p:cNvSpPr/>
            <p:nvPr/>
          </p:nvSpPr>
          <p:spPr>
            <a:xfrm>
              <a:off x="6011333" y="0"/>
              <a:ext cx="708108" cy="943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342"/>
                  </a:lnTo>
                  <a:lnTo>
                    <a:pt x="18478" y="0"/>
                  </a:lnTo>
                  <a:lnTo>
                    <a:pt x="0" y="0"/>
                  </a:lnTo>
                  <a:close/>
                  <a:moveTo>
                    <a:pt x="2780" y="2106"/>
                  </a:moveTo>
                  <a:lnTo>
                    <a:pt x="15405" y="2106"/>
                  </a:lnTo>
                  <a:lnTo>
                    <a:pt x="15405" y="4225"/>
                  </a:lnTo>
                  <a:lnTo>
                    <a:pt x="2780" y="4225"/>
                  </a:lnTo>
                  <a:lnTo>
                    <a:pt x="2780" y="2106"/>
                  </a:lnTo>
                  <a:close/>
                  <a:moveTo>
                    <a:pt x="17628" y="2106"/>
                  </a:moveTo>
                  <a:cubicBezTo>
                    <a:pt x="18408" y="2106"/>
                    <a:pt x="19040" y="2581"/>
                    <a:pt x="19040" y="3166"/>
                  </a:cubicBezTo>
                  <a:cubicBezTo>
                    <a:pt x="19040" y="3751"/>
                    <a:pt x="18408" y="4225"/>
                    <a:pt x="17628" y="4225"/>
                  </a:cubicBezTo>
                  <a:cubicBezTo>
                    <a:pt x="16849" y="4225"/>
                    <a:pt x="16217" y="3751"/>
                    <a:pt x="16217" y="3166"/>
                  </a:cubicBezTo>
                  <a:cubicBezTo>
                    <a:pt x="16217" y="2581"/>
                    <a:pt x="16849" y="2106"/>
                    <a:pt x="17628" y="2106"/>
                  </a:cubicBezTo>
                  <a:close/>
                  <a:moveTo>
                    <a:pt x="2780" y="5160"/>
                  </a:moveTo>
                  <a:lnTo>
                    <a:pt x="15405" y="5160"/>
                  </a:lnTo>
                  <a:lnTo>
                    <a:pt x="15405" y="7278"/>
                  </a:lnTo>
                  <a:lnTo>
                    <a:pt x="2780" y="7278"/>
                  </a:lnTo>
                  <a:lnTo>
                    <a:pt x="2780" y="5160"/>
                  </a:lnTo>
                  <a:close/>
                  <a:moveTo>
                    <a:pt x="17628" y="5160"/>
                  </a:moveTo>
                  <a:cubicBezTo>
                    <a:pt x="18408" y="5160"/>
                    <a:pt x="19040" y="5635"/>
                    <a:pt x="19040" y="6220"/>
                  </a:cubicBezTo>
                  <a:cubicBezTo>
                    <a:pt x="19040" y="6805"/>
                    <a:pt x="18408" y="7278"/>
                    <a:pt x="17628" y="7278"/>
                  </a:cubicBezTo>
                  <a:cubicBezTo>
                    <a:pt x="16849" y="7278"/>
                    <a:pt x="16217" y="6805"/>
                    <a:pt x="16217" y="6220"/>
                  </a:cubicBezTo>
                  <a:cubicBezTo>
                    <a:pt x="16217" y="5635"/>
                    <a:pt x="16849" y="5160"/>
                    <a:pt x="17628" y="5160"/>
                  </a:cubicBezTo>
                  <a:close/>
                  <a:moveTo>
                    <a:pt x="2780" y="8213"/>
                  </a:moveTo>
                  <a:lnTo>
                    <a:pt x="15405" y="8213"/>
                  </a:lnTo>
                  <a:lnTo>
                    <a:pt x="15405" y="10333"/>
                  </a:lnTo>
                  <a:lnTo>
                    <a:pt x="2780" y="10333"/>
                  </a:lnTo>
                  <a:lnTo>
                    <a:pt x="2780" y="8213"/>
                  </a:lnTo>
                  <a:close/>
                  <a:moveTo>
                    <a:pt x="17628" y="8213"/>
                  </a:moveTo>
                  <a:cubicBezTo>
                    <a:pt x="18408" y="8213"/>
                    <a:pt x="19040" y="8688"/>
                    <a:pt x="19040" y="9273"/>
                  </a:cubicBezTo>
                  <a:cubicBezTo>
                    <a:pt x="19040" y="9858"/>
                    <a:pt x="18408" y="10333"/>
                    <a:pt x="17628" y="10333"/>
                  </a:cubicBezTo>
                  <a:cubicBezTo>
                    <a:pt x="16849" y="10333"/>
                    <a:pt x="16217" y="9858"/>
                    <a:pt x="16217" y="9273"/>
                  </a:cubicBezTo>
                  <a:cubicBezTo>
                    <a:pt x="16217" y="8688"/>
                    <a:pt x="16849" y="8213"/>
                    <a:pt x="17628" y="8213"/>
                  </a:cubicBezTo>
                  <a:close/>
                  <a:moveTo>
                    <a:pt x="18404" y="8667"/>
                  </a:moveTo>
                  <a:cubicBezTo>
                    <a:pt x="18338" y="8670"/>
                    <a:pt x="18273" y="8694"/>
                    <a:pt x="18226" y="8734"/>
                  </a:cubicBezTo>
                  <a:lnTo>
                    <a:pt x="17325" y="9511"/>
                  </a:lnTo>
                  <a:lnTo>
                    <a:pt x="17026" y="9271"/>
                  </a:lnTo>
                  <a:cubicBezTo>
                    <a:pt x="16928" y="9193"/>
                    <a:pt x="16764" y="9189"/>
                    <a:pt x="16660" y="9263"/>
                  </a:cubicBezTo>
                  <a:cubicBezTo>
                    <a:pt x="16555" y="9336"/>
                    <a:pt x="16548" y="9459"/>
                    <a:pt x="16646" y="9538"/>
                  </a:cubicBezTo>
                  <a:lnTo>
                    <a:pt x="17143" y="9934"/>
                  </a:lnTo>
                  <a:cubicBezTo>
                    <a:pt x="17192" y="9974"/>
                    <a:pt x="17260" y="9997"/>
                    <a:pt x="17332" y="9997"/>
                  </a:cubicBezTo>
                  <a:cubicBezTo>
                    <a:pt x="17333" y="9997"/>
                    <a:pt x="17337" y="9997"/>
                    <a:pt x="17338" y="9997"/>
                  </a:cubicBezTo>
                  <a:cubicBezTo>
                    <a:pt x="17412" y="9996"/>
                    <a:pt x="17479" y="9971"/>
                    <a:pt x="17527" y="9929"/>
                  </a:cubicBezTo>
                  <a:lnTo>
                    <a:pt x="18617" y="8989"/>
                  </a:lnTo>
                  <a:cubicBezTo>
                    <a:pt x="18711" y="8908"/>
                    <a:pt x="18701" y="8785"/>
                    <a:pt x="18593" y="8714"/>
                  </a:cubicBezTo>
                  <a:cubicBezTo>
                    <a:pt x="18539" y="8679"/>
                    <a:pt x="18470" y="8664"/>
                    <a:pt x="18404" y="8667"/>
                  </a:cubicBezTo>
                  <a:close/>
                  <a:moveTo>
                    <a:pt x="2780" y="11266"/>
                  </a:moveTo>
                  <a:lnTo>
                    <a:pt x="15405" y="11266"/>
                  </a:lnTo>
                  <a:lnTo>
                    <a:pt x="15405" y="13385"/>
                  </a:lnTo>
                  <a:lnTo>
                    <a:pt x="2780" y="13385"/>
                  </a:lnTo>
                  <a:lnTo>
                    <a:pt x="2780" y="11266"/>
                  </a:lnTo>
                  <a:close/>
                  <a:moveTo>
                    <a:pt x="17628" y="11266"/>
                  </a:moveTo>
                  <a:cubicBezTo>
                    <a:pt x="18408" y="11266"/>
                    <a:pt x="19040" y="11740"/>
                    <a:pt x="19040" y="12326"/>
                  </a:cubicBezTo>
                  <a:cubicBezTo>
                    <a:pt x="19040" y="12911"/>
                    <a:pt x="18408" y="13385"/>
                    <a:pt x="17628" y="13385"/>
                  </a:cubicBezTo>
                  <a:cubicBezTo>
                    <a:pt x="16849" y="13385"/>
                    <a:pt x="16217" y="12911"/>
                    <a:pt x="16217" y="12326"/>
                  </a:cubicBezTo>
                  <a:cubicBezTo>
                    <a:pt x="16217" y="11740"/>
                    <a:pt x="16849" y="11266"/>
                    <a:pt x="17628" y="11266"/>
                  </a:cubicBezTo>
                  <a:close/>
                  <a:moveTo>
                    <a:pt x="2780" y="14320"/>
                  </a:moveTo>
                  <a:lnTo>
                    <a:pt x="15405" y="14320"/>
                  </a:lnTo>
                  <a:lnTo>
                    <a:pt x="15405" y="16440"/>
                  </a:lnTo>
                  <a:lnTo>
                    <a:pt x="2780" y="16440"/>
                  </a:lnTo>
                  <a:lnTo>
                    <a:pt x="2780" y="14320"/>
                  </a:lnTo>
                  <a:close/>
                  <a:moveTo>
                    <a:pt x="17628" y="14320"/>
                  </a:moveTo>
                  <a:cubicBezTo>
                    <a:pt x="18408" y="14320"/>
                    <a:pt x="19040" y="14795"/>
                    <a:pt x="19040" y="15380"/>
                  </a:cubicBezTo>
                  <a:cubicBezTo>
                    <a:pt x="19040" y="15965"/>
                    <a:pt x="18408" y="16440"/>
                    <a:pt x="17628" y="16440"/>
                  </a:cubicBezTo>
                  <a:cubicBezTo>
                    <a:pt x="16849" y="16440"/>
                    <a:pt x="16217" y="15965"/>
                    <a:pt x="16217" y="15380"/>
                  </a:cubicBezTo>
                  <a:cubicBezTo>
                    <a:pt x="16217" y="14795"/>
                    <a:pt x="16849" y="14320"/>
                    <a:pt x="17628" y="14320"/>
                  </a:cubicBezTo>
                  <a:close/>
                  <a:moveTo>
                    <a:pt x="2780" y="17373"/>
                  </a:moveTo>
                  <a:lnTo>
                    <a:pt x="15405" y="17373"/>
                  </a:lnTo>
                  <a:lnTo>
                    <a:pt x="15405" y="19492"/>
                  </a:lnTo>
                  <a:lnTo>
                    <a:pt x="2780" y="19492"/>
                  </a:lnTo>
                  <a:lnTo>
                    <a:pt x="2780" y="17373"/>
                  </a:lnTo>
                  <a:close/>
                  <a:moveTo>
                    <a:pt x="17628" y="17373"/>
                  </a:moveTo>
                  <a:cubicBezTo>
                    <a:pt x="18408" y="17373"/>
                    <a:pt x="19040" y="17847"/>
                    <a:pt x="19040" y="18433"/>
                  </a:cubicBezTo>
                  <a:cubicBezTo>
                    <a:pt x="19040" y="19018"/>
                    <a:pt x="18408" y="19492"/>
                    <a:pt x="17628" y="19492"/>
                  </a:cubicBezTo>
                  <a:cubicBezTo>
                    <a:pt x="16849" y="19492"/>
                    <a:pt x="16217" y="19018"/>
                    <a:pt x="16217" y="18433"/>
                  </a:cubicBezTo>
                  <a:cubicBezTo>
                    <a:pt x="16217" y="17847"/>
                    <a:pt x="16849" y="17373"/>
                    <a:pt x="17628" y="1737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4" name="Ballot"/>
            <p:cNvSpPr/>
            <p:nvPr/>
          </p:nvSpPr>
          <p:spPr>
            <a:xfrm>
              <a:off x="8415866" y="0"/>
              <a:ext cx="708108" cy="943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342"/>
                  </a:lnTo>
                  <a:lnTo>
                    <a:pt x="18478" y="0"/>
                  </a:lnTo>
                  <a:lnTo>
                    <a:pt x="0" y="0"/>
                  </a:lnTo>
                  <a:close/>
                  <a:moveTo>
                    <a:pt x="2780" y="2106"/>
                  </a:moveTo>
                  <a:lnTo>
                    <a:pt x="15405" y="2106"/>
                  </a:lnTo>
                  <a:lnTo>
                    <a:pt x="15405" y="4225"/>
                  </a:lnTo>
                  <a:lnTo>
                    <a:pt x="2780" y="4225"/>
                  </a:lnTo>
                  <a:lnTo>
                    <a:pt x="2780" y="2106"/>
                  </a:lnTo>
                  <a:close/>
                  <a:moveTo>
                    <a:pt x="17628" y="2106"/>
                  </a:moveTo>
                  <a:cubicBezTo>
                    <a:pt x="18408" y="2106"/>
                    <a:pt x="19040" y="2581"/>
                    <a:pt x="19040" y="3166"/>
                  </a:cubicBezTo>
                  <a:cubicBezTo>
                    <a:pt x="19040" y="3751"/>
                    <a:pt x="18408" y="4225"/>
                    <a:pt x="17628" y="4225"/>
                  </a:cubicBezTo>
                  <a:cubicBezTo>
                    <a:pt x="16849" y="4225"/>
                    <a:pt x="16217" y="3751"/>
                    <a:pt x="16217" y="3166"/>
                  </a:cubicBezTo>
                  <a:cubicBezTo>
                    <a:pt x="16217" y="2581"/>
                    <a:pt x="16849" y="2106"/>
                    <a:pt x="17628" y="2106"/>
                  </a:cubicBezTo>
                  <a:close/>
                  <a:moveTo>
                    <a:pt x="2780" y="5160"/>
                  </a:moveTo>
                  <a:lnTo>
                    <a:pt x="15405" y="5160"/>
                  </a:lnTo>
                  <a:lnTo>
                    <a:pt x="15405" y="7278"/>
                  </a:lnTo>
                  <a:lnTo>
                    <a:pt x="2780" y="7278"/>
                  </a:lnTo>
                  <a:lnTo>
                    <a:pt x="2780" y="5160"/>
                  </a:lnTo>
                  <a:close/>
                  <a:moveTo>
                    <a:pt x="17628" y="5160"/>
                  </a:moveTo>
                  <a:cubicBezTo>
                    <a:pt x="18408" y="5160"/>
                    <a:pt x="19040" y="5635"/>
                    <a:pt x="19040" y="6220"/>
                  </a:cubicBezTo>
                  <a:cubicBezTo>
                    <a:pt x="19040" y="6805"/>
                    <a:pt x="18408" y="7278"/>
                    <a:pt x="17628" y="7278"/>
                  </a:cubicBezTo>
                  <a:cubicBezTo>
                    <a:pt x="16849" y="7278"/>
                    <a:pt x="16217" y="6805"/>
                    <a:pt x="16217" y="6220"/>
                  </a:cubicBezTo>
                  <a:cubicBezTo>
                    <a:pt x="16217" y="5635"/>
                    <a:pt x="16849" y="5160"/>
                    <a:pt x="17628" y="5160"/>
                  </a:cubicBezTo>
                  <a:close/>
                  <a:moveTo>
                    <a:pt x="2780" y="8213"/>
                  </a:moveTo>
                  <a:lnTo>
                    <a:pt x="15405" y="8213"/>
                  </a:lnTo>
                  <a:lnTo>
                    <a:pt x="15405" y="10333"/>
                  </a:lnTo>
                  <a:lnTo>
                    <a:pt x="2780" y="10333"/>
                  </a:lnTo>
                  <a:lnTo>
                    <a:pt x="2780" y="8213"/>
                  </a:lnTo>
                  <a:close/>
                  <a:moveTo>
                    <a:pt x="17628" y="8213"/>
                  </a:moveTo>
                  <a:cubicBezTo>
                    <a:pt x="18408" y="8213"/>
                    <a:pt x="19040" y="8688"/>
                    <a:pt x="19040" y="9273"/>
                  </a:cubicBezTo>
                  <a:cubicBezTo>
                    <a:pt x="19040" y="9858"/>
                    <a:pt x="18408" y="10333"/>
                    <a:pt x="17628" y="10333"/>
                  </a:cubicBezTo>
                  <a:cubicBezTo>
                    <a:pt x="16849" y="10333"/>
                    <a:pt x="16217" y="9858"/>
                    <a:pt x="16217" y="9273"/>
                  </a:cubicBezTo>
                  <a:cubicBezTo>
                    <a:pt x="16217" y="8688"/>
                    <a:pt x="16849" y="8213"/>
                    <a:pt x="17628" y="8213"/>
                  </a:cubicBezTo>
                  <a:close/>
                  <a:moveTo>
                    <a:pt x="18404" y="8667"/>
                  </a:moveTo>
                  <a:cubicBezTo>
                    <a:pt x="18338" y="8670"/>
                    <a:pt x="18273" y="8694"/>
                    <a:pt x="18226" y="8734"/>
                  </a:cubicBezTo>
                  <a:lnTo>
                    <a:pt x="17325" y="9511"/>
                  </a:lnTo>
                  <a:lnTo>
                    <a:pt x="17026" y="9271"/>
                  </a:lnTo>
                  <a:cubicBezTo>
                    <a:pt x="16928" y="9193"/>
                    <a:pt x="16764" y="9189"/>
                    <a:pt x="16660" y="9263"/>
                  </a:cubicBezTo>
                  <a:cubicBezTo>
                    <a:pt x="16555" y="9336"/>
                    <a:pt x="16548" y="9459"/>
                    <a:pt x="16646" y="9538"/>
                  </a:cubicBezTo>
                  <a:lnTo>
                    <a:pt x="17143" y="9934"/>
                  </a:lnTo>
                  <a:cubicBezTo>
                    <a:pt x="17192" y="9974"/>
                    <a:pt x="17260" y="9997"/>
                    <a:pt x="17332" y="9997"/>
                  </a:cubicBezTo>
                  <a:cubicBezTo>
                    <a:pt x="17333" y="9997"/>
                    <a:pt x="17337" y="9997"/>
                    <a:pt x="17338" y="9997"/>
                  </a:cubicBezTo>
                  <a:cubicBezTo>
                    <a:pt x="17412" y="9996"/>
                    <a:pt x="17479" y="9971"/>
                    <a:pt x="17527" y="9929"/>
                  </a:cubicBezTo>
                  <a:lnTo>
                    <a:pt x="18617" y="8989"/>
                  </a:lnTo>
                  <a:cubicBezTo>
                    <a:pt x="18711" y="8908"/>
                    <a:pt x="18701" y="8785"/>
                    <a:pt x="18593" y="8714"/>
                  </a:cubicBezTo>
                  <a:cubicBezTo>
                    <a:pt x="18539" y="8679"/>
                    <a:pt x="18470" y="8664"/>
                    <a:pt x="18404" y="8667"/>
                  </a:cubicBezTo>
                  <a:close/>
                  <a:moveTo>
                    <a:pt x="2780" y="11266"/>
                  </a:moveTo>
                  <a:lnTo>
                    <a:pt x="15405" y="11266"/>
                  </a:lnTo>
                  <a:lnTo>
                    <a:pt x="15405" y="13385"/>
                  </a:lnTo>
                  <a:lnTo>
                    <a:pt x="2780" y="13385"/>
                  </a:lnTo>
                  <a:lnTo>
                    <a:pt x="2780" y="11266"/>
                  </a:lnTo>
                  <a:close/>
                  <a:moveTo>
                    <a:pt x="17628" y="11266"/>
                  </a:moveTo>
                  <a:cubicBezTo>
                    <a:pt x="18408" y="11266"/>
                    <a:pt x="19040" y="11740"/>
                    <a:pt x="19040" y="12326"/>
                  </a:cubicBezTo>
                  <a:cubicBezTo>
                    <a:pt x="19040" y="12911"/>
                    <a:pt x="18408" y="13385"/>
                    <a:pt x="17628" y="13385"/>
                  </a:cubicBezTo>
                  <a:cubicBezTo>
                    <a:pt x="16849" y="13385"/>
                    <a:pt x="16217" y="12911"/>
                    <a:pt x="16217" y="12326"/>
                  </a:cubicBezTo>
                  <a:cubicBezTo>
                    <a:pt x="16217" y="11740"/>
                    <a:pt x="16849" y="11266"/>
                    <a:pt x="17628" y="11266"/>
                  </a:cubicBezTo>
                  <a:close/>
                  <a:moveTo>
                    <a:pt x="2780" y="14320"/>
                  </a:moveTo>
                  <a:lnTo>
                    <a:pt x="15405" y="14320"/>
                  </a:lnTo>
                  <a:lnTo>
                    <a:pt x="15405" y="16440"/>
                  </a:lnTo>
                  <a:lnTo>
                    <a:pt x="2780" y="16440"/>
                  </a:lnTo>
                  <a:lnTo>
                    <a:pt x="2780" y="14320"/>
                  </a:lnTo>
                  <a:close/>
                  <a:moveTo>
                    <a:pt x="17628" y="14320"/>
                  </a:moveTo>
                  <a:cubicBezTo>
                    <a:pt x="18408" y="14320"/>
                    <a:pt x="19040" y="14795"/>
                    <a:pt x="19040" y="15380"/>
                  </a:cubicBezTo>
                  <a:cubicBezTo>
                    <a:pt x="19040" y="15965"/>
                    <a:pt x="18408" y="16440"/>
                    <a:pt x="17628" y="16440"/>
                  </a:cubicBezTo>
                  <a:cubicBezTo>
                    <a:pt x="16849" y="16440"/>
                    <a:pt x="16217" y="15965"/>
                    <a:pt x="16217" y="15380"/>
                  </a:cubicBezTo>
                  <a:cubicBezTo>
                    <a:pt x="16217" y="14795"/>
                    <a:pt x="16849" y="14320"/>
                    <a:pt x="17628" y="14320"/>
                  </a:cubicBezTo>
                  <a:close/>
                  <a:moveTo>
                    <a:pt x="2780" y="17373"/>
                  </a:moveTo>
                  <a:lnTo>
                    <a:pt x="15405" y="17373"/>
                  </a:lnTo>
                  <a:lnTo>
                    <a:pt x="15405" y="19492"/>
                  </a:lnTo>
                  <a:lnTo>
                    <a:pt x="2780" y="19492"/>
                  </a:lnTo>
                  <a:lnTo>
                    <a:pt x="2780" y="17373"/>
                  </a:lnTo>
                  <a:close/>
                  <a:moveTo>
                    <a:pt x="17628" y="17373"/>
                  </a:moveTo>
                  <a:cubicBezTo>
                    <a:pt x="18408" y="17373"/>
                    <a:pt x="19040" y="17847"/>
                    <a:pt x="19040" y="18433"/>
                  </a:cubicBezTo>
                  <a:cubicBezTo>
                    <a:pt x="19040" y="19018"/>
                    <a:pt x="18408" y="19492"/>
                    <a:pt x="17628" y="19492"/>
                  </a:cubicBezTo>
                  <a:cubicBezTo>
                    <a:pt x="16849" y="19492"/>
                    <a:pt x="16217" y="19018"/>
                    <a:pt x="16217" y="18433"/>
                  </a:cubicBezTo>
                  <a:cubicBezTo>
                    <a:pt x="16217" y="17847"/>
                    <a:pt x="16849" y="17373"/>
                    <a:pt x="17628" y="1737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5" name="Ballot"/>
            <p:cNvSpPr/>
            <p:nvPr/>
          </p:nvSpPr>
          <p:spPr>
            <a:xfrm>
              <a:off x="7213600" y="0"/>
              <a:ext cx="708107" cy="943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342"/>
                  </a:lnTo>
                  <a:lnTo>
                    <a:pt x="18478" y="0"/>
                  </a:lnTo>
                  <a:lnTo>
                    <a:pt x="0" y="0"/>
                  </a:lnTo>
                  <a:close/>
                  <a:moveTo>
                    <a:pt x="2780" y="2106"/>
                  </a:moveTo>
                  <a:lnTo>
                    <a:pt x="15405" y="2106"/>
                  </a:lnTo>
                  <a:lnTo>
                    <a:pt x="15405" y="4225"/>
                  </a:lnTo>
                  <a:lnTo>
                    <a:pt x="2780" y="4225"/>
                  </a:lnTo>
                  <a:lnTo>
                    <a:pt x="2780" y="2106"/>
                  </a:lnTo>
                  <a:close/>
                  <a:moveTo>
                    <a:pt x="17628" y="2106"/>
                  </a:moveTo>
                  <a:cubicBezTo>
                    <a:pt x="18408" y="2106"/>
                    <a:pt x="19040" y="2581"/>
                    <a:pt x="19040" y="3166"/>
                  </a:cubicBezTo>
                  <a:cubicBezTo>
                    <a:pt x="19040" y="3751"/>
                    <a:pt x="18408" y="4225"/>
                    <a:pt x="17628" y="4225"/>
                  </a:cubicBezTo>
                  <a:cubicBezTo>
                    <a:pt x="16849" y="4225"/>
                    <a:pt x="16217" y="3751"/>
                    <a:pt x="16217" y="3166"/>
                  </a:cubicBezTo>
                  <a:cubicBezTo>
                    <a:pt x="16217" y="2581"/>
                    <a:pt x="16849" y="2106"/>
                    <a:pt x="17628" y="2106"/>
                  </a:cubicBezTo>
                  <a:close/>
                  <a:moveTo>
                    <a:pt x="2780" y="5160"/>
                  </a:moveTo>
                  <a:lnTo>
                    <a:pt x="15405" y="5160"/>
                  </a:lnTo>
                  <a:lnTo>
                    <a:pt x="15405" y="7278"/>
                  </a:lnTo>
                  <a:lnTo>
                    <a:pt x="2780" y="7278"/>
                  </a:lnTo>
                  <a:lnTo>
                    <a:pt x="2780" y="5160"/>
                  </a:lnTo>
                  <a:close/>
                  <a:moveTo>
                    <a:pt x="17628" y="5160"/>
                  </a:moveTo>
                  <a:cubicBezTo>
                    <a:pt x="18408" y="5160"/>
                    <a:pt x="19040" y="5635"/>
                    <a:pt x="19040" y="6220"/>
                  </a:cubicBezTo>
                  <a:cubicBezTo>
                    <a:pt x="19040" y="6805"/>
                    <a:pt x="18408" y="7278"/>
                    <a:pt x="17628" y="7278"/>
                  </a:cubicBezTo>
                  <a:cubicBezTo>
                    <a:pt x="16849" y="7278"/>
                    <a:pt x="16217" y="6805"/>
                    <a:pt x="16217" y="6220"/>
                  </a:cubicBezTo>
                  <a:cubicBezTo>
                    <a:pt x="16217" y="5635"/>
                    <a:pt x="16849" y="5160"/>
                    <a:pt x="17628" y="5160"/>
                  </a:cubicBezTo>
                  <a:close/>
                  <a:moveTo>
                    <a:pt x="2780" y="8213"/>
                  </a:moveTo>
                  <a:lnTo>
                    <a:pt x="15405" y="8213"/>
                  </a:lnTo>
                  <a:lnTo>
                    <a:pt x="15405" y="10333"/>
                  </a:lnTo>
                  <a:lnTo>
                    <a:pt x="2780" y="10333"/>
                  </a:lnTo>
                  <a:lnTo>
                    <a:pt x="2780" y="8213"/>
                  </a:lnTo>
                  <a:close/>
                  <a:moveTo>
                    <a:pt x="17628" y="8213"/>
                  </a:moveTo>
                  <a:cubicBezTo>
                    <a:pt x="18408" y="8213"/>
                    <a:pt x="19040" y="8688"/>
                    <a:pt x="19040" y="9273"/>
                  </a:cubicBezTo>
                  <a:cubicBezTo>
                    <a:pt x="19040" y="9858"/>
                    <a:pt x="18408" y="10333"/>
                    <a:pt x="17628" y="10333"/>
                  </a:cubicBezTo>
                  <a:cubicBezTo>
                    <a:pt x="16849" y="10333"/>
                    <a:pt x="16217" y="9858"/>
                    <a:pt x="16217" y="9273"/>
                  </a:cubicBezTo>
                  <a:cubicBezTo>
                    <a:pt x="16217" y="8688"/>
                    <a:pt x="16849" y="8213"/>
                    <a:pt x="17628" y="8213"/>
                  </a:cubicBezTo>
                  <a:close/>
                  <a:moveTo>
                    <a:pt x="18404" y="8667"/>
                  </a:moveTo>
                  <a:cubicBezTo>
                    <a:pt x="18338" y="8670"/>
                    <a:pt x="18273" y="8694"/>
                    <a:pt x="18226" y="8734"/>
                  </a:cubicBezTo>
                  <a:lnTo>
                    <a:pt x="17325" y="9511"/>
                  </a:lnTo>
                  <a:lnTo>
                    <a:pt x="17026" y="9271"/>
                  </a:lnTo>
                  <a:cubicBezTo>
                    <a:pt x="16928" y="9193"/>
                    <a:pt x="16764" y="9189"/>
                    <a:pt x="16660" y="9263"/>
                  </a:cubicBezTo>
                  <a:cubicBezTo>
                    <a:pt x="16555" y="9336"/>
                    <a:pt x="16548" y="9459"/>
                    <a:pt x="16646" y="9538"/>
                  </a:cubicBezTo>
                  <a:lnTo>
                    <a:pt x="17143" y="9934"/>
                  </a:lnTo>
                  <a:cubicBezTo>
                    <a:pt x="17192" y="9974"/>
                    <a:pt x="17260" y="9997"/>
                    <a:pt x="17332" y="9997"/>
                  </a:cubicBezTo>
                  <a:cubicBezTo>
                    <a:pt x="17333" y="9997"/>
                    <a:pt x="17337" y="9997"/>
                    <a:pt x="17338" y="9997"/>
                  </a:cubicBezTo>
                  <a:cubicBezTo>
                    <a:pt x="17412" y="9996"/>
                    <a:pt x="17479" y="9971"/>
                    <a:pt x="17527" y="9929"/>
                  </a:cubicBezTo>
                  <a:lnTo>
                    <a:pt x="18617" y="8989"/>
                  </a:lnTo>
                  <a:cubicBezTo>
                    <a:pt x="18711" y="8908"/>
                    <a:pt x="18701" y="8785"/>
                    <a:pt x="18593" y="8714"/>
                  </a:cubicBezTo>
                  <a:cubicBezTo>
                    <a:pt x="18539" y="8679"/>
                    <a:pt x="18470" y="8664"/>
                    <a:pt x="18404" y="8667"/>
                  </a:cubicBezTo>
                  <a:close/>
                  <a:moveTo>
                    <a:pt x="2780" y="11266"/>
                  </a:moveTo>
                  <a:lnTo>
                    <a:pt x="15405" y="11266"/>
                  </a:lnTo>
                  <a:lnTo>
                    <a:pt x="15405" y="13385"/>
                  </a:lnTo>
                  <a:lnTo>
                    <a:pt x="2780" y="13385"/>
                  </a:lnTo>
                  <a:lnTo>
                    <a:pt x="2780" y="11266"/>
                  </a:lnTo>
                  <a:close/>
                  <a:moveTo>
                    <a:pt x="17628" y="11266"/>
                  </a:moveTo>
                  <a:cubicBezTo>
                    <a:pt x="18408" y="11266"/>
                    <a:pt x="19040" y="11740"/>
                    <a:pt x="19040" y="12326"/>
                  </a:cubicBezTo>
                  <a:cubicBezTo>
                    <a:pt x="19040" y="12911"/>
                    <a:pt x="18408" y="13385"/>
                    <a:pt x="17628" y="13385"/>
                  </a:cubicBezTo>
                  <a:cubicBezTo>
                    <a:pt x="16849" y="13385"/>
                    <a:pt x="16217" y="12911"/>
                    <a:pt x="16217" y="12326"/>
                  </a:cubicBezTo>
                  <a:cubicBezTo>
                    <a:pt x="16217" y="11740"/>
                    <a:pt x="16849" y="11266"/>
                    <a:pt x="17628" y="11266"/>
                  </a:cubicBezTo>
                  <a:close/>
                  <a:moveTo>
                    <a:pt x="2780" y="14320"/>
                  </a:moveTo>
                  <a:lnTo>
                    <a:pt x="15405" y="14320"/>
                  </a:lnTo>
                  <a:lnTo>
                    <a:pt x="15405" y="16440"/>
                  </a:lnTo>
                  <a:lnTo>
                    <a:pt x="2780" y="16440"/>
                  </a:lnTo>
                  <a:lnTo>
                    <a:pt x="2780" y="14320"/>
                  </a:lnTo>
                  <a:close/>
                  <a:moveTo>
                    <a:pt x="17628" y="14320"/>
                  </a:moveTo>
                  <a:cubicBezTo>
                    <a:pt x="18408" y="14320"/>
                    <a:pt x="19040" y="14795"/>
                    <a:pt x="19040" y="15380"/>
                  </a:cubicBezTo>
                  <a:cubicBezTo>
                    <a:pt x="19040" y="15965"/>
                    <a:pt x="18408" y="16440"/>
                    <a:pt x="17628" y="16440"/>
                  </a:cubicBezTo>
                  <a:cubicBezTo>
                    <a:pt x="16849" y="16440"/>
                    <a:pt x="16217" y="15965"/>
                    <a:pt x="16217" y="15380"/>
                  </a:cubicBezTo>
                  <a:cubicBezTo>
                    <a:pt x="16217" y="14795"/>
                    <a:pt x="16849" y="14320"/>
                    <a:pt x="17628" y="14320"/>
                  </a:cubicBezTo>
                  <a:close/>
                  <a:moveTo>
                    <a:pt x="2780" y="17373"/>
                  </a:moveTo>
                  <a:lnTo>
                    <a:pt x="15405" y="17373"/>
                  </a:lnTo>
                  <a:lnTo>
                    <a:pt x="15405" y="19492"/>
                  </a:lnTo>
                  <a:lnTo>
                    <a:pt x="2780" y="19492"/>
                  </a:lnTo>
                  <a:lnTo>
                    <a:pt x="2780" y="17373"/>
                  </a:lnTo>
                  <a:close/>
                  <a:moveTo>
                    <a:pt x="17628" y="17373"/>
                  </a:moveTo>
                  <a:cubicBezTo>
                    <a:pt x="18408" y="17373"/>
                    <a:pt x="19040" y="17847"/>
                    <a:pt x="19040" y="18433"/>
                  </a:cubicBezTo>
                  <a:cubicBezTo>
                    <a:pt x="19040" y="19018"/>
                    <a:pt x="18408" y="19492"/>
                    <a:pt x="17628" y="19492"/>
                  </a:cubicBezTo>
                  <a:cubicBezTo>
                    <a:pt x="16849" y="19492"/>
                    <a:pt x="16217" y="19018"/>
                    <a:pt x="16217" y="18433"/>
                  </a:cubicBezTo>
                  <a:cubicBezTo>
                    <a:pt x="16217" y="17847"/>
                    <a:pt x="16849" y="17373"/>
                    <a:pt x="17628" y="1737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6" name="Ballot"/>
            <p:cNvSpPr/>
            <p:nvPr/>
          </p:nvSpPr>
          <p:spPr>
            <a:xfrm>
              <a:off x="4809066" y="0"/>
              <a:ext cx="708108" cy="943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342"/>
                  </a:lnTo>
                  <a:lnTo>
                    <a:pt x="18478" y="0"/>
                  </a:lnTo>
                  <a:lnTo>
                    <a:pt x="0" y="0"/>
                  </a:lnTo>
                  <a:close/>
                  <a:moveTo>
                    <a:pt x="2780" y="2106"/>
                  </a:moveTo>
                  <a:lnTo>
                    <a:pt x="15405" y="2106"/>
                  </a:lnTo>
                  <a:lnTo>
                    <a:pt x="15405" y="4225"/>
                  </a:lnTo>
                  <a:lnTo>
                    <a:pt x="2780" y="4225"/>
                  </a:lnTo>
                  <a:lnTo>
                    <a:pt x="2780" y="2106"/>
                  </a:lnTo>
                  <a:close/>
                  <a:moveTo>
                    <a:pt x="17628" y="2106"/>
                  </a:moveTo>
                  <a:cubicBezTo>
                    <a:pt x="18408" y="2106"/>
                    <a:pt x="19040" y="2581"/>
                    <a:pt x="19040" y="3166"/>
                  </a:cubicBezTo>
                  <a:cubicBezTo>
                    <a:pt x="19040" y="3751"/>
                    <a:pt x="18408" y="4225"/>
                    <a:pt x="17628" y="4225"/>
                  </a:cubicBezTo>
                  <a:cubicBezTo>
                    <a:pt x="16849" y="4225"/>
                    <a:pt x="16217" y="3751"/>
                    <a:pt x="16217" y="3166"/>
                  </a:cubicBezTo>
                  <a:cubicBezTo>
                    <a:pt x="16217" y="2581"/>
                    <a:pt x="16849" y="2106"/>
                    <a:pt x="17628" y="2106"/>
                  </a:cubicBezTo>
                  <a:close/>
                  <a:moveTo>
                    <a:pt x="2780" y="5160"/>
                  </a:moveTo>
                  <a:lnTo>
                    <a:pt x="15405" y="5160"/>
                  </a:lnTo>
                  <a:lnTo>
                    <a:pt x="15405" y="7278"/>
                  </a:lnTo>
                  <a:lnTo>
                    <a:pt x="2780" y="7278"/>
                  </a:lnTo>
                  <a:lnTo>
                    <a:pt x="2780" y="5160"/>
                  </a:lnTo>
                  <a:close/>
                  <a:moveTo>
                    <a:pt x="17628" y="5160"/>
                  </a:moveTo>
                  <a:cubicBezTo>
                    <a:pt x="18408" y="5160"/>
                    <a:pt x="19040" y="5635"/>
                    <a:pt x="19040" y="6220"/>
                  </a:cubicBezTo>
                  <a:cubicBezTo>
                    <a:pt x="19040" y="6805"/>
                    <a:pt x="18408" y="7278"/>
                    <a:pt x="17628" y="7278"/>
                  </a:cubicBezTo>
                  <a:cubicBezTo>
                    <a:pt x="16849" y="7278"/>
                    <a:pt x="16217" y="6805"/>
                    <a:pt x="16217" y="6220"/>
                  </a:cubicBezTo>
                  <a:cubicBezTo>
                    <a:pt x="16217" y="5635"/>
                    <a:pt x="16849" y="5160"/>
                    <a:pt x="17628" y="5160"/>
                  </a:cubicBezTo>
                  <a:close/>
                  <a:moveTo>
                    <a:pt x="2780" y="8213"/>
                  </a:moveTo>
                  <a:lnTo>
                    <a:pt x="15405" y="8213"/>
                  </a:lnTo>
                  <a:lnTo>
                    <a:pt x="15405" y="10333"/>
                  </a:lnTo>
                  <a:lnTo>
                    <a:pt x="2780" y="10333"/>
                  </a:lnTo>
                  <a:lnTo>
                    <a:pt x="2780" y="8213"/>
                  </a:lnTo>
                  <a:close/>
                  <a:moveTo>
                    <a:pt x="17628" y="8213"/>
                  </a:moveTo>
                  <a:cubicBezTo>
                    <a:pt x="18408" y="8213"/>
                    <a:pt x="19040" y="8688"/>
                    <a:pt x="19040" y="9273"/>
                  </a:cubicBezTo>
                  <a:cubicBezTo>
                    <a:pt x="19040" y="9858"/>
                    <a:pt x="18408" y="10333"/>
                    <a:pt x="17628" y="10333"/>
                  </a:cubicBezTo>
                  <a:cubicBezTo>
                    <a:pt x="16849" y="10333"/>
                    <a:pt x="16217" y="9858"/>
                    <a:pt x="16217" y="9273"/>
                  </a:cubicBezTo>
                  <a:cubicBezTo>
                    <a:pt x="16217" y="8688"/>
                    <a:pt x="16849" y="8213"/>
                    <a:pt x="17628" y="8213"/>
                  </a:cubicBezTo>
                  <a:close/>
                  <a:moveTo>
                    <a:pt x="18404" y="8667"/>
                  </a:moveTo>
                  <a:cubicBezTo>
                    <a:pt x="18338" y="8670"/>
                    <a:pt x="18273" y="8694"/>
                    <a:pt x="18226" y="8734"/>
                  </a:cubicBezTo>
                  <a:lnTo>
                    <a:pt x="17325" y="9511"/>
                  </a:lnTo>
                  <a:lnTo>
                    <a:pt x="17026" y="9271"/>
                  </a:lnTo>
                  <a:cubicBezTo>
                    <a:pt x="16928" y="9193"/>
                    <a:pt x="16764" y="9189"/>
                    <a:pt x="16660" y="9263"/>
                  </a:cubicBezTo>
                  <a:cubicBezTo>
                    <a:pt x="16555" y="9336"/>
                    <a:pt x="16548" y="9459"/>
                    <a:pt x="16646" y="9538"/>
                  </a:cubicBezTo>
                  <a:lnTo>
                    <a:pt x="17143" y="9934"/>
                  </a:lnTo>
                  <a:cubicBezTo>
                    <a:pt x="17192" y="9974"/>
                    <a:pt x="17260" y="9997"/>
                    <a:pt x="17332" y="9997"/>
                  </a:cubicBezTo>
                  <a:cubicBezTo>
                    <a:pt x="17333" y="9997"/>
                    <a:pt x="17337" y="9997"/>
                    <a:pt x="17338" y="9997"/>
                  </a:cubicBezTo>
                  <a:cubicBezTo>
                    <a:pt x="17412" y="9996"/>
                    <a:pt x="17479" y="9971"/>
                    <a:pt x="17527" y="9929"/>
                  </a:cubicBezTo>
                  <a:lnTo>
                    <a:pt x="18617" y="8989"/>
                  </a:lnTo>
                  <a:cubicBezTo>
                    <a:pt x="18711" y="8908"/>
                    <a:pt x="18701" y="8785"/>
                    <a:pt x="18593" y="8714"/>
                  </a:cubicBezTo>
                  <a:cubicBezTo>
                    <a:pt x="18539" y="8679"/>
                    <a:pt x="18470" y="8664"/>
                    <a:pt x="18404" y="8667"/>
                  </a:cubicBezTo>
                  <a:close/>
                  <a:moveTo>
                    <a:pt x="2780" y="11266"/>
                  </a:moveTo>
                  <a:lnTo>
                    <a:pt x="15405" y="11266"/>
                  </a:lnTo>
                  <a:lnTo>
                    <a:pt x="15405" y="13385"/>
                  </a:lnTo>
                  <a:lnTo>
                    <a:pt x="2780" y="13385"/>
                  </a:lnTo>
                  <a:lnTo>
                    <a:pt x="2780" y="11266"/>
                  </a:lnTo>
                  <a:close/>
                  <a:moveTo>
                    <a:pt x="17628" y="11266"/>
                  </a:moveTo>
                  <a:cubicBezTo>
                    <a:pt x="18408" y="11266"/>
                    <a:pt x="19040" y="11740"/>
                    <a:pt x="19040" y="12326"/>
                  </a:cubicBezTo>
                  <a:cubicBezTo>
                    <a:pt x="19040" y="12911"/>
                    <a:pt x="18408" y="13385"/>
                    <a:pt x="17628" y="13385"/>
                  </a:cubicBezTo>
                  <a:cubicBezTo>
                    <a:pt x="16849" y="13385"/>
                    <a:pt x="16217" y="12911"/>
                    <a:pt x="16217" y="12326"/>
                  </a:cubicBezTo>
                  <a:cubicBezTo>
                    <a:pt x="16217" y="11740"/>
                    <a:pt x="16849" y="11266"/>
                    <a:pt x="17628" y="11266"/>
                  </a:cubicBezTo>
                  <a:close/>
                  <a:moveTo>
                    <a:pt x="2780" y="14320"/>
                  </a:moveTo>
                  <a:lnTo>
                    <a:pt x="15405" y="14320"/>
                  </a:lnTo>
                  <a:lnTo>
                    <a:pt x="15405" y="16440"/>
                  </a:lnTo>
                  <a:lnTo>
                    <a:pt x="2780" y="16440"/>
                  </a:lnTo>
                  <a:lnTo>
                    <a:pt x="2780" y="14320"/>
                  </a:lnTo>
                  <a:close/>
                  <a:moveTo>
                    <a:pt x="17628" y="14320"/>
                  </a:moveTo>
                  <a:cubicBezTo>
                    <a:pt x="18408" y="14320"/>
                    <a:pt x="19040" y="14795"/>
                    <a:pt x="19040" y="15380"/>
                  </a:cubicBezTo>
                  <a:cubicBezTo>
                    <a:pt x="19040" y="15965"/>
                    <a:pt x="18408" y="16440"/>
                    <a:pt x="17628" y="16440"/>
                  </a:cubicBezTo>
                  <a:cubicBezTo>
                    <a:pt x="16849" y="16440"/>
                    <a:pt x="16217" y="15965"/>
                    <a:pt x="16217" y="15380"/>
                  </a:cubicBezTo>
                  <a:cubicBezTo>
                    <a:pt x="16217" y="14795"/>
                    <a:pt x="16849" y="14320"/>
                    <a:pt x="17628" y="14320"/>
                  </a:cubicBezTo>
                  <a:close/>
                  <a:moveTo>
                    <a:pt x="2780" y="17373"/>
                  </a:moveTo>
                  <a:lnTo>
                    <a:pt x="15405" y="17373"/>
                  </a:lnTo>
                  <a:lnTo>
                    <a:pt x="15405" y="19492"/>
                  </a:lnTo>
                  <a:lnTo>
                    <a:pt x="2780" y="19492"/>
                  </a:lnTo>
                  <a:lnTo>
                    <a:pt x="2780" y="17373"/>
                  </a:lnTo>
                  <a:close/>
                  <a:moveTo>
                    <a:pt x="17628" y="17373"/>
                  </a:moveTo>
                  <a:cubicBezTo>
                    <a:pt x="18408" y="17373"/>
                    <a:pt x="19040" y="17847"/>
                    <a:pt x="19040" y="18433"/>
                  </a:cubicBezTo>
                  <a:cubicBezTo>
                    <a:pt x="19040" y="19018"/>
                    <a:pt x="18408" y="19492"/>
                    <a:pt x="17628" y="19492"/>
                  </a:cubicBezTo>
                  <a:cubicBezTo>
                    <a:pt x="16849" y="19492"/>
                    <a:pt x="16217" y="19018"/>
                    <a:pt x="16217" y="18433"/>
                  </a:cubicBezTo>
                  <a:cubicBezTo>
                    <a:pt x="16217" y="17847"/>
                    <a:pt x="16849" y="17373"/>
                    <a:pt x="17628" y="1737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488" name="Ballot"/>
          <p:cNvSpPr/>
          <p:nvPr/>
        </p:nvSpPr>
        <p:spPr>
          <a:xfrm>
            <a:off x="1698364" y="6437317"/>
            <a:ext cx="708108" cy="943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5"/>
                </a:lnTo>
                <a:lnTo>
                  <a:pt x="2780" y="4225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5"/>
                  <a:pt x="17628" y="4225"/>
                </a:cubicBezTo>
                <a:cubicBezTo>
                  <a:pt x="16849" y="4225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4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6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6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9" name="Ballot"/>
          <p:cNvSpPr/>
          <p:nvPr/>
        </p:nvSpPr>
        <p:spPr>
          <a:xfrm>
            <a:off x="4102898" y="6437317"/>
            <a:ext cx="708107" cy="943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5"/>
                </a:lnTo>
                <a:lnTo>
                  <a:pt x="2780" y="4225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5"/>
                  <a:pt x="17628" y="4225"/>
                </a:cubicBezTo>
                <a:cubicBezTo>
                  <a:pt x="16849" y="4225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4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6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6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0" name="Ballot"/>
          <p:cNvSpPr/>
          <p:nvPr/>
        </p:nvSpPr>
        <p:spPr>
          <a:xfrm>
            <a:off x="2900631" y="6437317"/>
            <a:ext cx="708108" cy="943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5"/>
                </a:lnTo>
                <a:lnTo>
                  <a:pt x="2780" y="4225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5"/>
                  <a:pt x="17628" y="4225"/>
                </a:cubicBezTo>
                <a:cubicBezTo>
                  <a:pt x="16849" y="4225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4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6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6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1" name="Ballot"/>
          <p:cNvSpPr/>
          <p:nvPr/>
        </p:nvSpPr>
        <p:spPr>
          <a:xfrm>
            <a:off x="496097" y="6437317"/>
            <a:ext cx="708108" cy="943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5"/>
                </a:lnTo>
                <a:lnTo>
                  <a:pt x="2780" y="4225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5"/>
                  <a:pt x="17628" y="4225"/>
                </a:cubicBezTo>
                <a:cubicBezTo>
                  <a:pt x="16849" y="4225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4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6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6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2" name="Ballot"/>
          <p:cNvSpPr/>
          <p:nvPr/>
        </p:nvSpPr>
        <p:spPr>
          <a:xfrm>
            <a:off x="6501472" y="6437317"/>
            <a:ext cx="708107" cy="943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5"/>
                </a:lnTo>
                <a:lnTo>
                  <a:pt x="2780" y="4225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5"/>
                  <a:pt x="17628" y="4225"/>
                </a:cubicBezTo>
                <a:cubicBezTo>
                  <a:pt x="16849" y="4225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4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6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6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3" name="Ballot"/>
          <p:cNvSpPr/>
          <p:nvPr/>
        </p:nvSpPr>
        <p:spPr>
          <a:xfrm>
            <a:off x="8911964" y="6437317"/>
            <a:ext cx="708108" cy="943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5"/>
                </a:lnTo>
                <a:lnTo>
                  <a:pt x="2780" y="4225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5"/>
                  <a:pt x="17628" y="4225"/>
                </a:cubicBezTo>
                <a:cubicBezTo>
                  <a:pt x="16849" y="4225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4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6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6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4" name="Ballot"/>
          <p:cNvSpPr/>
          <p:nvPr/>
        </p:nvSpPr>
        <p:spPr>
          <a:xfrm>
            <a:off x="7709697" y="6437317"/>
            <a:ext cx="708108" cy="943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5"/>
                </a:lnTo>
                <a:lnTo>
                  <a:pt x="2780" y="4225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5"/>
                  <a:pt x="17628" y="4225"/>
                </a:cubicBezTo>
                <a:cubicBezTo>
                  <a:pt x="16849" y="4225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4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6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6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5" name="Ballot"/>
          <p:cNvSpPr/>
          <p:nvPr/>
        </p:nvSpPr>
        <p:spPr>
          <a:xfrm>
            <a:off x="5305164" y="6437317"/>
            <a:ext cx="708108" cy="943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5"/>
                </a:lnTo>
                <a:lnTo>
                  <a:pt x="2780" y="4225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5"/>
                  <a:pt x="17628" y="4225"/>
                </a:cubicBezTo>
                <a:cubicBezTo>
                  <a:pt x="16849" y="4225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4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6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6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498" name="Group"/>
          <p:cNvGrpSpPr/>
          <p:nvPr/>
        </p:nvGrpSpPr>
        <p:grpSpPr>
          <a:xfrm>
            <a:off x="462014" y="2728102"/>
            <a:ext cx="10964965" cy="820518"/>
            <a:chOff x="0" y="0"/>
            <a:chExt cx="10964963" cy="820517"/>
          </a:xfrm>
        </p:grpSpPr>
        <p:sp>
          <p:nvSpPr>
            <p:cNvPr id="496" name="Stored Procedure"/>
            <p:cNvSpPr txBox="1"/>
            <p:nvPr/>
          </p:nvSpPr>
          <p:spPr>
            <a:xfrm>
              <a:off x="1822056" y="-1"/>
              <a:ext cx="9142908" cy="820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4800"/>
              </a:lvl1pPr>
            </a:lstStyle>
            <a:p>
              <a:pPr/>
              <a:r>
                <a:t>Stored Procedure</a:t>
              </a:r>
            </a:p>
          </p:txBody>
        </p:sp>
        <p:sp>
          <p:nvSpPr>
            <p:cNvPr id="497" name="Trapezoid"/>
            <p:cNvSpPr/>
            <p:nvPr/>
          </p:nvSpPr>
          <p:spPr>
            <a:xfrm>
              <a:off x="0" y="84522"/>
              <a:ext cx="1532875" cy="651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7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627" y="0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501" name="Group"/>
          <p:cNvGrpSpPr/>
          <p:nvPr/>
        </p:nvGrpSpPr>
        <p:grpSpPr>
          <a:xfrm>
            <a:off x="874398" y="3863721"/>
            <a:ext cx="10552581" cy="971697"/>
            <a:chOff x="0" y="0"/>
            <a:chExt cx="10552580" cy="971695"/>
          </a:xfrm>
        </p:grpSpPr>
        <p:sp>
          <p:nvSpPr>
            <p:cNvPr id="499" name="Read-Write Set"/>
            <p:cNvSpPr txBox="1"/>
            <p:nvPr/>
          </p:nvSpPr>
          <p:spPr>
            <a:xfrm>
              <a:off x="1409672" y="151177"/>
              <a:ext cx="9142909" cy="820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4800"/>
              </a:lvl1pPr>
            </a:lstStyle>
            <a:p>
              <a:pPr/>
              <a:r>
                <a:t>Read-Write Set</a:t>
              </a:r>
            </a:p>
          </p:txBody>
        </p:sp>
        <p:sp>
          <p:nvSpPr>
            <p:cNvPr id="500" name="Ballot"/>
            <p:cNvSpPr/>
            <p:nvPr/>
          </p:nvSpPr>
          <p:spPr>
            <a:xfrm>
              <a:off x="0" y="0"/>
              <a:ext cx="708107" cy="943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342"/>
                  </a:lnTo>
                  <a:lnTo>
                    <a:pt x="18478" y="0"/>
                  </a:lnTo>
                  <a:lnTo>
                    <a:pt x="0" y="0"/>
                  </a:lnTo>
                  <a:close/>
                  <a:moveTo>
                    <a:pt x="2780" y="2106"/>
                  </a:moveTo>
                  <a:lnTo>
                    <a:pt x="15405" y="2106"/>
                  </a:lnTo>
                  <a:lnTo>
                    <a:pt x="15405" y="4225"/>
                  </a:lnTo>
                  <a:lnTo>
                    <a:pt x="2780" y="4225"/>
                  </a:lnTo>
                  <a:lnTo>
                    <a:pt x="2780" y="2106"/>
                  </a:lnTo>
                  <a:close/>
                  <a:moveTo>
                    <a:pt x="17628" y="2106"/>
                  </a:moveTo>
                  <a:cubicBezTo>
                    <a:pt x="18408" y="2106"/>
                    <a:pt x="19040" y="2581"/>
                    <a:pt x="19040" y="3166"/>
                  </a:cubicBezTo>
                  <a:cubicBezTo>
                    <a:pt x="19040" y="3751"/>
                    <a:pt x="18408" y="4225"/>
                    <a:pt x="17628" y="4225"/>
                  </a:cubicBezTo>
                  <a:cubicBezTo>
                    <a:pt x="16849" y="4225"/>
                    <a:pt x="16217" y="3751"/>
                    <a:pt x="16217" y="3166"/>
                  </a:cubicBezTo>
                  <a:cubicBezTo>
                    <a:pt x="16217" y="2581"/>
                    <a:pt x="16849" y="2106"/>
                    <a:pt x="17628" y="2106"/>
                  </a:cubicBezTo>
                  <a:close/>
                  <a:moveTo>
                    <a:pt x="2780" y="5160"/>
                  </a:moveTo>
                  <a:lnTo>
                    <a:pt x="15405" y="5160"/>
                  </a:lnTo>
                  <a:lnTo>
                    <a:pt x="15405" y="7278"/>
                  </a:lnTo>
                  <a:lnTo>
                    <a:pt x="2780" y="7278"/>
                  </a:lnTo>
                  <a:lnTo>
                    <a:pt x="2780" y="5160"/>
                  </a:lnTo>
                  <a:close/>
                  <a:moveTo>
                    <a:pt x="17628" y="5160"/>
                  </a:moveTo>
                  <a:cubicBezTo>
                    <a:pt x="18408" y="5160"/>
                    <a:pt x="19040" y="5635"/>
                    <a:pt x="19040" y="6220"/>
                  </a:cubicBezTo>
                  <a:cubicBezTo>
                    <a:pt x="19040" y="6805"/>
                    <a:pt x="18408" y="7278"/>
                    <a:pt x="17628" y="7278"/>
                  </a:cubicBezTo>
                  <a:cubicBezTo>
                    <a:pt x="16849" y="7278"/>
                    <a:pt x="16217" y="6805"/>
                    <a:pt x="16217" y="6220"/>
                  </a:cubicBezTo>
                  <a:cubicBezTo>
                    <a:pt x="16217" y="5635"/>
                    <a:pt x="16849" y="5160"/>
                    <a:pt x="17628" y="5160"/>
                  </a:cubicBezTo>
                  <a:close/>
                  <a:moveTo>
                    <a:pt x="2780" y="8213"/>
                  </a:moveTo>
                  <a:lnTo>
                    <a:pt x="15405" y="8213"/>
                  </a:lnTo>
                  <a:lnTo>
                    <a:pt x="15405" y="10333"/>
                  </a:lnTo>
                  <a:lnTo>
                    <a:pt x="2780" y="10333"/>
                  </a:lnTo>
                  <a:lnTo>
                    <a:pt x="2780" y="8213"/>
                  </a:lnTo>
                  <a:close/>
                  <a:moveTo>
                    <a:pt x="17628" y="8213"/>
                  </a:moveTo>
                  <a:cubicBezTo>
                    <a:pt x="18408" y="8213"/>
                    <a:pt x="19040" y="8688"/>
                    <a:pt x="19040" y="9273"/>
                  </a:cubicBezTo>
                  <a:cubicBezTo>
                    <a:pt x="19040" y="9858"/>
                    <a:pt x="18408" y="10333"/>
                    <a:pt x="17628" y="10333"/>
                  </a:cubicBezTo>
                  <a:cubicBezTo>
                    <a:pt x="16849" y="10333"/>
                    <a:pt x="16217" y="9858"/>
                    <a:pt x="16217" y="9273"/>
                  </a:cubicBezTo>
                  <a:cubicBezTo>
                    <a:pt x="16217" y="8688"/>
                    <a:pt x="16849" y="8213"/>
                    <a:pt x="17628" y="8213"/>
                  </a:cubicBezTo>
                  <a:close/>
                  <a:moveTo>
                    <a:pt x="18404" y="8667"/>
                  </a:moveTo>
                  <a:cubicBezTo>
                    <a:pt x="18338" y="8670"/>
                    <a:pt x="18273" y="8694"/>
                    <a:pt x="18226" y="8734"/>
                  </a:cubicBezTo>
                  <a:lnTo>
                    <a:pt x="17325" y="9511"/>
                  </a:lnTo>
                  <a:lnTo>
                    <a:pt x="17026" y="9271"/>
                  </a:lnTo>
                  <a:cubicBezTo>
                    <a:pt x="16928" y="9193"/>
                    <a:pt x="16764" y="9189"/>
                    <a:pt x="16660" y="9263"/>
                  </a:cubicBezTo>
                  <a:cubicBezTo>
                    <a:pt x="16555" y="9336"/>
                    <a:pt x="16548" y="9459"/>
                    <a:pt x="16646" y="9538"/>
                  </a:cubicBezTo>
                  <a:lnTo>
                    <a:pt x="17143" y="9934"/>
                  </a:lnTo>
                  <a:cubicBezTo>
                    <a:pt x="17192" y="9974"/>
                    <a:pt x="17260" y="9997"/>
                    <a:pt x="17332" y="9997"/>
                  </a:cubicBezTo>
                  <a:cubicBezTo>
                    <a:pt x="17333" y="9997"/>
                    <a:pt x="17337" y="9997"/>
                    <a:pt x="17338" y="9997"/>
                  </a:cubicBezTo>
                  <a:cubicBezTo>
                    <a:pt x="17412" y="9996"/>
                    <a:pt x="17479" y="9971"/>
                    <a:pt x="17527" y="9929"/>
                  </a:cubicBezTo>
                  <a:lnTo>
                    <a:pt x="18617" y="8989"/>
                  </a:lnTo>
                  <a:cubicBezTo>
                    <a:pt x="18711" y="8908"/>
                    <a:pt x="18701" y="8785"/>
                    <a:pt x="18593" y="8714"/>
                  </a:cubicBezTo>
                  <a:cubicBezTo>
                    <a:pt x="18539" y="8679"/>
                    <a:pt x="18470" y="8664"/>
                    <a:pt x="18404" y="8667"/>
                  </a:cubicBezTo>
                  <a:close/>
                  <a:moveTo>
                    <a:pt x="2780" y="11266"/>
                  </a:moveTo>
                  <a:lnTo>
                    <a:pt x="15405" y="11266"/>
                  </a:lnTo>
                  <a:lnTo>
                    <a:pt x="15405" y="13385"/>
                  </a:lnTo>
                  <a:lnTo>
                    <a:pt x="2780" y="13385"/>
                  </a:lnTo>
                  <a:lnTo>
                    <a:pt x="2780" y="11266"/>
                  </a:lnTo>
                  <a:close/>
                  <a:moveTo>
                    <a:pt x="17628" y="11266"/>
                  </a:moveTo>
                  <a:cubicBezTo>
                    <a:pt x="18408" y="11266"/>
                    <a:pt x="19040" y="11740"/>
                    <a:pt x="19040" y="12326"/>
                  </a:cubicBezTo>
                  <a:cubicBezTo>
                    <a:pt x="19040" y="12911"/>
                    <a:pt x="18408" y="13385"/>
                    <a:pt x="17628" y="13385"/>
                  </a:cubicBezTo>
                  <a:cubicBezTo>
                    <a:pt x="16849" y="13385"/>
                    <a:pt x="16217" y="12911"/>
                    <a:pt x="16217" y="12326"/>
                  </a:cubicBezTo>
                  <a:cubicBezTo>
                    <a:pt x="16217" y="11740"/>
                    <a:pt x="16849" y="11266"/>
                    <a:pt x="17628" y="11266"/>
                  </a:cubicBezTo>
                  <a:close/>
                  <a:moveTo>
                    <a:pt x="2780" y="14320"/>
                  </a:moveTo>
                  <a:lnTo>
                    <a:pt x="15405" y="14320"/>
                  </a:lnTo>
                  <a:lnTo>
                    <a:pt x="15405" y="16440"/>
                  </a:lnTo>
                  <a:lnTo>
                    <a:pt x="2780" y="16440"/>
                  </a:lnTo>
                  <a:lnTo>
                    <a:pt x="2780" y="14320"/>
                  </a:lnTo>
                  <a:close/>
                  <a:moveTo>
                    <a:pt x="17628" y="14320"/>
                  </a:moveTo>
                  <a:cubicBezTo>
                    <a:pt x="18408" y="14320"/>
                    <a:pt x="19040" y="14795"/>
                    <a:pt x="19040" y="15380"/>
                  </a:cubicBezTo>
                  <a:cubicBezTo>
                    <a:pt x="19040" y="15965"/>
                    <a:pt x="18408" y="16440"/>
                    <a:pt x="17628" y="16440"/>
                  </a:cubicBezTo>
                  <a:cubicBezTo>
                    <a:pt x="16849" y="16440"/>
                    <a:pt x="16217" y="15965"/>
                    <a:pt x="16217" y="15380"/>
                  </a:cubicBezTo>
                  <a:cubicBezTo>
                    <a:pt x="16217" y="14795"/>
                    <a:pt x="16849" y="14320"/>
                    <a:pt x="17628" y="14320"/>
                  </a:cubicBezTo>
                  <a:close/>
                  <a:moveTo>
                    <a:pt x="2780" y="17373"/>
                  </a:moveTo>
                  <a:lnTo>
                    <a:pt x="15405" y="17373"/>
                  </a:lnTo>
                  <a:lnTo>
                    <a:pt x="15405" y="19492"/>
                  </a:lnTo>
                  <a:lnTo>
                    <a:pt x="2780" y="19492"/>
                  </a:lnTo>
                  <a:lnTo>
                    <a:pt x="2780" y="17373"/>
                  </a:lnTo>
                  <a:close/>
                  <a:moveTo>
                    <a:pt x="17628" y="17373"/>
                  </a:moveTo>
                  <a:cubicBezTo>
                    <a:pt x="18408" y="17373"/>
                    <a:pt x="19040" y="17847"/>
                    <a:pt x="19040" y="18433"/>
                  </a:cubicBezTo>
                  <a:cubicBezTo>
                    <a:pt x="19040" y="19018"/>
                    <a:pt x="18408" y="19492"/>
                    <a:pt x="17628" y="19492"/>
                  </a:cubicBezTo>
                  <a:cubicBezTo>
                    <a:pt x="16849" y="19492"/>
                    <a:pt x="16217" y="19018"/>
                    <a:pt x="16217" y="18433"/>
                  </a:cubicBezTo>
                  <a:cubicBezTo>
                    <a:pt x="16217" y="17847"/>
                    <a:pt x="16849" y="17373"/>
                    <a:pt x="17628" y="173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2" grpId="14"/>
      <p:bldP build="whole" bldLvl="1" animBg="1" rev="0" advAuto="0" spid="477" grpId="4"/>
      <p:bldP build="whole" bldLvl="1" animBg="1" rev="0" advAuto="0" spid="487" grpId="5"/>
      <p:bldP build="whole" bldLvl="1" animBg="1" rev="0" advAuto="0" spid="487" grpId="6"/>
      <p:bldP build="whole" bldLvl="1" animBg="1" rev="0" advAuto="0" spid="494" grpId="12"/>
      <p:bldP build="whole" bldLvl="1" animBg="1" rev="0" advAuto="0" spid="498" grpId="1"/>
      <p:bldP build="whole" bldLvl="1" animBg="1" rev="0" advAuto="0" spid="495" grpId="11"/>
      <p:bldP build="whole" bldLvl="1" animBg="1" rev="0" advAuto="0" spid="478" grpId="3"/>
      <p:bldP build="whole" bldLvl="1" animBg="1" rev="0" advAuto="0" spid="489" grpId="10"/>
      <p:bldP build="whole" bldLvl="1" animBg="1" rev="0" advAuto="0" spid="488" grpId="8"/>
      <p:bldP build="whole" bldLvl="1" animBg="1" rev="0" advAuto="0" spid="501" grpId="2"/>
      <p:bldP build="whole" bldLvl="1" animBg="1" rev="0" advAuto="0" spid="491" grpId="7"/>
      <p:bldP build="whole" bldLvl="1" animBg="1" rev="0" advAuto="0" spid="490" grpId="9"/>
      <p:bldP build="whole" bldLvl="1" animBg="1" rev="0" advAuto="0" spid="493" grpId="13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trife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Strife Model</a:t>
            </a:r>
          </a:p>
        </p:txBody>
      </p:sp>
      <p:sp>
        <p:nvSpPr>
          <p:cNvPr id="504" name="Coins"/>
          <p:cNvSpPr/>
          <p:nvPr/>
        </p:nvSpPr>
        <p:spPr>
          <a:xfrm>
            <a:off x="10120190" y="5900315"/>
            <a:ext cx="1808390" cy="1813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5" name="Execute them in “small” batches"/>
          <p:cNvSpPr txBox="1"/>
          <p:nvPr/>
        </p:nvSpPr>
        <p:spPr>
          <a:xfrm>
            <a:off x="916296" y="2728102"/>
            <a:ext cx="1051068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pPr/>
            <a:r>
              <a:t>Execute them in “small” batches </a:t>
            </a:r>
          </a:p>
        </p:txBody>
      </p:sp>
      <p:sp>
        <p:nvSpPr>
          <p:cNvPr id="506" name="Trapezoid"/>
          <p:cNvSpPr/>
          <p:nvPr/>
        </p:nvSpPr>
        <p:spPr>
          <a:xfrm>
            <a:off x="10257948" y="5042130"/>
            <a:ext cx="1532875" cy="65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97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627" y="0"/>
                </a:lnTo>
                <a:lnTo>
                  <a:pt x="297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7" name="Ballot"/>
          <p:cNvSpPr/>
          <p:nvPr/>
        </p:nvSpPr>
        <p:spPr>
          <a:xfrm>
            <a:off x="1698364" y="6437317"/>
            <a:ext cx="708108" cy="943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5"/>
                </a:lnTo>
                <a:lnTo>
                  <a:pt x="2780" y="4225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5"/>
                  <a:pt x="17628" y="4225"/>
                </a:cubicBezTo>
                <a:cubicBezTo>
                  <a:pt x="16849" y="4225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4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6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6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8" name="Ballot"/>
          <p:cNvSpPr/>
          <p:nvPr/>
        </p:nvSpPr>
        <p:spPr>
          <a:xfrm>
            <a:off x="4102898" y="6437317"/>
            <a:ext cx="708107" cy="943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5"/>
                </a:lnTo>
                <a:lnTo>
                  <a:pt x="2780" y="4225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5"/>
                  <a:pt x="17628" y="4225"/>
                </a:cubicBezTo>
                <a:cubicBezTo>
                  <a:pt x="16849" y="4225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4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6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6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9" name="Ballot"/>
          <p:cNvSpPr/>
          <p:nvPr/>
        </p:nvSpPr>
        <p:spPr>
          <a:xfrm>
            <a:off x="3975898" y="6183317"/>
            <a:ext cx="708107" cy="943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5"/>
                </a:lnTo>
                <a:lnTo>
                  <a:pt x="2780" y="4225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5"/>
                  <a:pt x="17628" y="4225"/>
                </a:cubicBezTo>
                <a:cubicBezTo>
                  <a:pt x="16849" y="4225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4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6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6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10" name="Ballot"/>
          <p:cNvSpPr/>
          <p:nvPr/>
        </p:nvSpPr>
        <p:spPr>
          <a:xfrm>
            <a:off x="1478231" y="6183317"/>
            <a:ext cx="708108" cy="943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5"/>
                </a:lnTo>
                <a:lnTo>
                  <a:pt x="2780" y="4225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5"/>
                  <a:pt x="17628" y="4225"/>
                </a:cubicBezTo>
                <a:cubicBezTo>
                  <a:pt x="16849" y="4225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4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6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6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11" name="Ballot"/>
          <p:cNvSpPr/>
          <p:nvPr/>
        </p:nvSpPr>
        <p:spPr>
          <a:xfrm>
            <a:off x="7455698" y="6183317"/>
            <a:ext cx="708108" cy="943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5"/>
                </a:lnTo>
                <a:lnTo>
                  <a:pt x="2780" y="4225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5"/>
                  <a:pt x="17628" y="4225"/>
                </a:cubicBezTo>
                <a:cubicBezTo>
                  <a:pt x="16849" y="4225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4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6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6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12" name="Ballot"/>
          <p:cNvSpPr/>
          <p:nvPr/>
        </p:nvSpPr>
        <p:spPr>
          <a:xfrm>
            <a:off x="8082231" y="6640517"/>
            <a:ext cx="708108" cy="943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5"/>
                </a:lnTo>
                <a:lnTo>
                  <a:pt x="2780" y="4225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5"/>
                  <a:pt x="17628" y="4225"/>
                </a:cubicBezTo>
                <a:cubicBezTo>
                  <a:pt x="16849" y="4225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4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6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6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13" name="Ballot"/>
          <p:cNvSpPr/>
          <p:nvPr/>
        </p:nvSpPr>
        <p:spPr>
          <a:xfrm>
            <a:off x="7709697" y="6437317"/>
            <a:ext cx="708108" cy="943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5"/>
                </a:lnTo>
                <a:lnTo>
                  <a:pt x="2780" y="4225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5"/>
                  <a:pt x="17628" y="4225"/>
                </a:cubicBezTo>
                <a:cubicBezTo>
                  <a:pt x="16849" y="4225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4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6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6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14" name="Ballot"/>
          <p:cNvSpPr/>
          <p:nvPr/>
        </p:nvSpPr>
        <p:spPr>
          <a:xfrm>
            <a:off x="4289164" y="6640517"/>
            <a:ext cx="708108" cy="943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5"/>
                </a:lnTo>
                <a:lnTo>
                  <a:pt x="2780" y="4225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5"/>
                  <a:pt x="17628" y="4225"/>
                </a:cubicBezTo>
                <a:cubicBezTo>
                  <a:pt x="16849" y="4225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4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6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6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Access Grap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Access Graph</a:t>
            </a:r>
          </a:p>
        </p:txBody>
      </p:sp>
      <p:grpSp>
        <p:nvGrpSpPr>
          <p:cNvPr id="519" name="Group"/>
          <p:cNvGrpSpPr/>
          <p:nvPr/>
        </p:nvGrpSpPr>
        <p:grpSpPr>
          <a:xfrm>
            <a:off x="956733" y="2328333"/>
            <a:ext cx="1270001" cy="2971801"/>
            <a:chOff x="0" y="0"/>
            <a:chExt cx="1270000" cy="2971800"/>
          </a:xfrm>
        </p:grpSpPr>
        <p:sp>
          <p:nvSpPr>
            <p:cNvPr id="517" name="T1"/>
            <p:cNvSpPr/>
            <p:nvPr/>
          </p:nvSpPr>
          <p:spPr>
            <a:xfrm>
              <a:off x="0" y="0"/>
              <a:ext cx="1270000" cy="850305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1</a:t>
              </a:r>
            </a:p>
          </p:txBody>
        </p:sp>
        <p:sp>
          <p:nvSpPr>
            <p:cNvPr id="518" name="A G C"/>
            <p:cNvSpPr/>
            <p:nvPr/>
          </p:nvSpPr>
          <p:spPr>
            <a:xfrm>
              <a:off x="0" y="838200"/>
              <a:ext cx="1270000" cy="2133600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A</a:t>
              </a:r>
              <a:br/>
              <a:r>
                <a:t>G</a:t>
              </a:r>
              <a:br/>
              <a:r>
                <a:t>C</a:t>
              </a:r>
            </a:p>
          </p:txBody>
        </p:sp>
      </p:grpSp>
      <p:grpSp>
        <p:nvGrpSpPr>
          <p:cNvPr id="522" name="Group"/>
          <p:cNvGrpSpPr/>
          <p:nvPr/>
        </p:nvGrpSpPr>
        <p:grpSpPr>
          <a:xfrm>
            <a:off x="2743200" y="2963333"/>
            <a:ext cx="1270000" cy="2971801"/>
            <a:chOff x="0" y="0"/>
            <a:chExt cx="1270000" cy="2971799"/>
          </a:xfrm>
        </p:grpSpPr>
        <p:sp>
          <p:nvSpPr>
            <p:cNvPr id="520" name="T2"/>
            <p:cNvSpPr/>
            <p:nvPr/>
          </p:nvSpPr>
          <p:spPr>
            <a:xfrm>
              <a:off x="0" y="0"/>
              <a:ext cx="1270000" cy="850305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2</a:t>
              </a:r>
            </a:p>
          </p:txBody>
        </p:sp>
        <p:sp>
          <p:nvSpPr>
            <p:cNvPr id="521" name="D A C"/>
            <p:cNvSpPr/>
            <p:nvPr/>
          </p:nvSpPr>
          <p:spPr>
            <a:xfrm>
              <a:off x="0" y="838199"/>
              <a:ext cx="1270000" cy="2133601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D</a:t>
              </a:r>
              <a:br/>
              <a:r>
                <a:t>A</a:t>
              </a:r>
              <a:br/>
              <a:r>
                <a:t>C</a:t>
              </a:r>
            </a:p>
          </p:txBody>
        </p:sp>
      </p:grpSp>
      <p:grpSp>
        <p:nvGrpSpPr>
          <p:cNvPr id="525" name="Group"/>
          <p:cNvGrpSpPr/>
          <p:nvPr/>
        </p:nvGrpSpPr>
        <p:grpSpPr>
          <a:xfrm>
            <a:off x="4529666" y="2286000"/>
            <a:ext cx="1270001" cy="2971800"/>
            <a:chOff x="0" y="0"/>
            <a:chExt cx="1270000" cy="2971800"/>
          </a:xfrm>
        </p:grpSpPr>
        <p:sp>
          <p:nvSpPr>
            <p:cNvPr id="523" name="T3"/>
            <p:cNvSpPr/>
            <p:nvPr/>
          </p:nvSpPr>
          <p:spPr>
            <a:xfrm>
              <a:off x="0" y="0"/>
              <a:ext cx="1270000" cy="850305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3</a:t>
              </a:r>
            </a:p>
          </p:txBody>
        </p:sp>
        <p:sp>
          <p:nvSpPr>
            <p:cNvPr id="524" name="F H E"/>
            <p:cNvSpPr/>
            <p:nvPr/>
          </p:nvSpPr>
          <p:spPr>
            <a:xfrm>
              <a:off x="0" y="838200"/>
              <a:ext cx="1270000" cy="2133600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F</a:t>
              </a:r>
              <a:br/>
              <a:r>
                <a:t>H</a:t>
              </a:r>
              <a:br/>
              <a:r>
                <a:t>E</a:t>
              </a:r>
            </a:p>
          </p:txBody>
        </p:sp>
      </p:grpSp>
      <p:grpSp>
        <p:nvGrpSpPr>
          <p:cNvPr id="528" name="Group"/>
          <p:cNvGrpSpPr/>
          <p:nvPr/>
        </p:nvGrpSpPr>
        <p:grpSpPr>
          <a:xfrm>
            <a:off x="956733" y="5825066"/>
            <a:ext cx="1270001" cy="2971801"/>
            <a:chOff x="0" y="0"/>
            <a:chExt cx="1270000" cy="2971800"/>
          </a:xfrm>
        </p:grpSpPr>
        <p:sp>
          <p:nvSpPr>
            <p:cNvPr id="526" name="T4"/>
            <p:cNvSpPr/>
            <p:nvPr/>
          </p:nvSpPr>
          <p:spPr>
            <a:xfrm>
              <a:off x="0" y="0"/>
              <a:ext cx="1270000" cy="850305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4</a:t>
              </a:r>
            </a:p>
          </p:txBody>
        </p:sp>
        <p:sp>
          <p:nvSpPr>
            <p:cNvPr id="527" name="B E F"/>
            <p:cNvSpPr/>
            <p:nvPr/>
          </p:nvSpPr>
          <p:spPr>
            <a:xfrm>
              <a:off x="0" y="838200"/>
              <a:ext cx="1270000" cy="2133601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B</a:t>
              </a:r>
              <a:br/>
              <a:r>
                <a:t>E</a:t>
              </a:r>
              <a:br/>
              <a:r>
                <a:t>F</a:t>
              </a:r>
            </a:p>
          </p:txBody>
        </p:sp>
      </p:grpSp>
      <p:grpSp>
        <p:nvGrpSpPr>
          <p:cNvPr id="531" name="Group"/>
          <p:cNvGrpSpPr/>
          <p:nvPr/>
        </p:nvGrpSpPr>
        <p:grpSpPr>
          <a:xfrm>
            <a:off x="2878666" y="6244166"/>
            <a:ext cx="1270001" cy="2971801"/>
            <a:chOff x="0" y="0"/>
            <a:chExt cx="1270000" cy="2971800"/>
          </a:xfrm>
        </p:grpSpPr>
        <p:sp>
          <p:nvSpPr>
            <p:cNvPr id="529" name="T5"/>
            <p:cNvSpPr/>
            <p:nvPr/>
          </p:nvSpPr>
          <p:spPr>
            <a:xfrm>
              <a:off x="0" y="0"/>
              <a:ext cx="1270000" cy="850305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5</a:t>
              </a:r>
            </a:p>
          </p:txBody>
        </p:sp>
        <p:sp>
          <p:nvSpPr>
            <p:cNvPr id="530" name="B F H"/>
            <p:cNvSpPr/>
            <p:nvPr/>
          </p:nvSpPr>
          <p:spPr>
            <a:xfrm>
              <a:off x="0" y="838200"/>
              <a:ext cx="1270000" cy="2133601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B</a:t>
              </a:r>
              <a:br/>
              <a:r>
                <a:t>F</a:t>
              </a:r>
              <a:br/>
              <a:r>
                <a:t>H</a:t>
              </a:r>
            </a:p>
          </p:txBody>
        </p:sp>
      </p:grpSp>
      <p:grpSp>
        <p:nvGrpSpPr>
          <p:cNvPr id="534" name="Group"/>
          <p:cNvGrpSpPr/>
          <p:nvPr/>
        </p:nvGrpSpPr>
        <p:grpSpPr>
          <a:xfrm>
            <a:off x="4800600" y="5689600"/>
            <a:ext cx="1270000" cy="2971800"/>
            <a:chOff x="0" y="0"/>
            <a:chExt cx="1270000" cy="2971800"/>
          </a:xfrm>
        </p:grpSpPr>
        <p:sp>
          <p:nvSpPr>
            <p:cNvPr id="532" name="T6"/>
            <p:cNvSpPr/>
            <p:nvPr/>
          </p:nvSpPr>
          <p:spPr>
            <a:xfrm>
              <a:off x="0" y="0"/>
              <a:ext cx="1270000" cy="850305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6</a:t>
              </a:r>
            </a:p>
          </p:txBody>
        </p:sp>
        <p:sp>
          <p:nvSpPr>
            <p:cNvPr id="533" name="A D…"/>
            <p:cNvSpPr/>
            <p:nvPr/>
          </p:nvSpPr>
          <p:spPr>
            <a:xfrm>
              <a:off x="0" y="838200"/>
              <a:ext cx="1270000" cy="2133600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A</a:t>
              </a:r>
              <a:br/>
              <a:r>
                <a:t>D</a:t>
              </a:r>
            </a:p>
            <a:p>
              <a: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G</a:t>
              </a:r>
            </a:p>
          </p:txBody>
        </p:sp>
      </p:grpSp>
      <p:grpSp>
        <p:nvGrpSpPr>
          <p:cNvPr id="567" name="Group"/>
          <p:cNvGrpSpPr/>
          <p:nvPr/>
        </p:nvGrpSpPr>
        <p:grpSpPr>
          <a:xfrm>
            <a:off x="8102600" y="2311400"/>
            <a:ext cx="4301067" cy="6842687"/>
            <a:chOff x="0" y="0"/>
            <a:chExt cx="4301066" cy="6842686"/>
          </a:xfrm>
        </p:grpSpPr>
        <p:sp>
          <p:nvSpPr>
            <p:cNvPr id="535" name="A"/>
            <p:cNvSpPr/>
            <p:nvPr/>
          </p:nvSpPr>
          <p:spPr>
            <a:xfrm>
              <a:off x="0" y="0"/>
              <a:ext cx="635000" cy="635000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536" name="B"/>
            <p:cNvSpPr/>
            <p:nvPr/>
          </p:nvSpPr>
          <p:spPr>
            <a:xfrm>
              <a:off x="0" y="886812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537" name="C"/>
            <p:cNvSpPr/>
            <p:nvPr/>
          </p:nvSpPr>
          <p:spPr>
            <a:xfrm>
              <a:off x="0" y="1773625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538" name="D"/>
            <p:cNvSpPr/>
            <p:nvPr/>
          </p:nvSpPr>
          <p:spPr>
            <a:xfrm>
              <a:off x="0" y="2660437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539" name="E"/>
            <p:cNvSpPr/>
            <p:nvPr/>
          </p:nvSpPr>
          <p:spPr>
            <a:xfrm>
              <a:off x="0" y="3547249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</a:t>
              </a:r>
            </a:p>
          </p:txBody>
        </p:sp>
        <p:sp>
          <p:nvSpPr>
            <p:cNvPr id="540" name="F"/>
            <p:cNvSpPr/>
            <p:nvPr/>
          </p:nvSpPr>
          <p:spPr>
            <a:xfrm>
              <a:off x="0" y="4434062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F</a:t>
              </a:r>
            </a:p>
          </p:txBody>
        </p:sp>
        <p:sp>
          <p:nvSpPr>
            <p:cNvPr id="541" name="G"/>
            <p:cNvSpPr/>
            <p:nvPr/>
          </p:nvSpPr>
          <p:spPr>
            <a:xfrm>
              <a:off x="0" y="5320874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G</a:t>
              </a:r>
            </a:p>
          </p:txBody>
        </p:sp>
        <p:sp>
          <p:nvSpPr>
            <p:cNvPr id="542" name="H"/>
            <p:cNvSpPr/>
            <p:nvPr/>
          </p:nvSpPr>
          <p:spPr>
            <a:xfrm>
              <a:off x="0" y="6207686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H</a:t>
              </a:r>
            </a:p>
          </p:txBody>
        </p:sp>
        <p:sp>
          <p:nvSpPr>
            <p:cNvPr id="543" name="T1"/>
            <p:cNvSpPr/>
            <p:nvPr/>
          </p:nvSpPr>
          <p:spPr>
            <a:xfrm>
              <a:off x="3539066" y="613833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1</a:t>
              </a:r>
            </a:p>
          </p:txBody>
        </p:sp>
        <p:sp>
          <p:nvSpPr>
            <p:cNvPr id="544" name="T2"/>
            <p:cNvSpPr/>
            <p:nvPr/>
          </p:nvSpPr>
          <p:spPr>
            <a:xfrm>
              <a:off x="3539066" y="1500674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2</a:t>
              </a:r>
            </a:p>
          </p:txBody>
        </p:sp>
        <p:sp>
          <p:nvSpPr>
            <p:cNvPr id="545" name="T3"/>
            <p:cNvSpPr/>
            <p:nvPr/>
          </p:nvSpPr>
          <p:spPr>
            <a:xfrm>
              <a:off x="3539066" y="2387514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3</a:t>
              </a:r>
            </a:p>
          </p:txBody>
        </p:sp>
        <p:sp>
          <p:nvSpPr>
            <p:cNvPr id="546" name="T4"/>
            <p:cNvSpPr/>
            <p:nvPr/>
          </p:nvSpPr>
          <p:spPr>
            <a:xfrm>
              <a:off x="3539066" y="3274355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4</a:t>
              </a:r>
            </a:p>
          </p:txBody>
        </p:sp>
        <p:sp>
          <p:nvSpPr>
            <p:cNvPr id="547" name="T5"/>
            <p:cNvSpPr/>
            <p:nvPr/>
          </p:nvSpPr>
          <p:spPr>
            <a:xfrm>
              <a:off x="3539066" y="4161196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5</a:t>
              </a:r>
            </a:p>
          </p:txBody>
        </p:sp>
        <p:sp>
          <p:nvSpPr>
            <p:cNvPr id="548" name="T6"/>
            <p:cNvSpPr/>
            <p:nvPr/>
          </p:nvSpPr>
          <p:spPr>
            <a:xfrm>
              <a:off x="3539066" y="5048037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6</a:t>
              </a:r>
            </a:p>
          </p:txBody>
        </p:sp>
        <p:cxnSp>
          <p:nvCxnSpPr>
            <p:cNvPr id="549" name="Connection Line"/>
            <p:cNvCxnSpPr>
              <a:stCxn id="535" idx="0"/>
              <a:endCxn id="543" idx="0"/>
            </p:cNvCxnSpPr>
            <p:nvPr/>
          </p:nvCxnSpPr>
          <p:spPr>
            <a:xfrm>
              <a:off x="317500" y="317500"/>
              <a:ext cx="3602567" cy="67733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50" name="Connection Line"/>
            <p:cNvCxnSpPr>
              <a:stCxn id="543" idx="0"/>
              <a:endCxn id="541" idx="0"/>
            </p:cNvCxnSpPr>
            <p:nvPr/>
          </p:nvCxnSpPr>
          <p:spPr>
            <a:xfrm flipH="1">
              <a:off x="317500" y="994833"/>
              <a:ext cx="3602567" cy="464354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51" name="Connection Line"/>
            <p:cNvCxnSpPr>
              <a:stCxn id="543" idx="0"/>
              <a:endCxn id="537" idx="0"/>
            </p:cNvCxnSpPr>
            <p:nvPr/>
          </p:nvCxnSpPr>
          <p:spPr>
            <a:xfrm flipH="1">
              <a:off x="317500" y="994833"/>
              <a:ext cx="3602567" cy="109629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52" name="Connection Line"/>
            <p:cNvCxnSpPr>
              <a:stCxn id="535" idx="0"/>
              <a:endCxn id="544" idx="0"/>
            </p:cNvCxnSpPr>
            <p:nvPr/>
          </p:nvCxnSpPr>
          <p:spPr>
            <a:xfrm>
              <a:off x="317500" y="317500"/>
              <a:ext cx="3602567" cy="156417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53" name="Connection Line"/>
            <p:cNvCxnSpPr>
              <a:stCxn id="544" idx="0"/>
              <a:endCxn id="538" idx="0"/>
            </p:cNvCxnSpPr>
            <p:nvPr/>
          </p:nvCxnSpPr>
          <p:spPr>
            <a:xfrm flipH="1">
              <a:off x="317500" y="1881674"/>
              <a:ext cx="3602567" cy="109626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54" name="Connection Line"/>
            <p:cNvCxnSpPr>
              <a:stCxn id="544" idx="0"/>
              <a:endCxn id="537" idx="0"/>
            </p:cNvCxnSpPr>
            <p:nvPr/>
          </p:nvCxnSpPr>
          <p:spPr>
            <a:xfrm flipH="1">
              <a:off x="317500" y="1881674"/>
              <a:ext cx="3602567" cy="20945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55" name="Connection Line"/>
            <p:cNvCxnSpPr>
              <a:stCxn id="545" idx="0"/>
              <a:endCxn id="540" idx="0"/>
            </p:cNvCxnSpPr>
            <p:nvPr/>
          </p:nvCxnSpPr>
          <p:spPr>
            <a:xfrm flipH="1">
              <a:off x="317500" y="2768514"/>
              <a:ext cx="3602567" cy="198304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56" name="Connection Line"/>
            <p:cNvCxnSpPr>
              <a:stCxn id="545" idx="0"/>
              <a:endCxn id="539" idx="0"/>
            </p:cNvCxnSpPr>
            <p:nvPr/>
          </p:nvCxnSpPr>
          <p:spPr>
            <a:xfrm flipH="1">
              <a:off x="317500" y="2768514"/>
              <a:ext cx="3602567" cy="109623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57" name="Connection Line"/>
            <p:cNvCxnSpPr>
              <a:stCxn id="545" idx="0"/>
              <a:endCxn id="542" idx="0"/>
            </p:cNvCxnSpPr>
            <p:nvPr/>
          </p:nvCxnSpPr>
          <p:spPr>
            <a:xfrm flipH="1">
              <a:off x="317500" y="2768514"/>
              <a:ext cx="3602567" cy="375667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58" name="Connection Line"/>
            <p:cNvCxnSpPr>
              <a:stCxn id="536" idx="0"/>
              <a:endCxn id="546" idx="0"/>
            </p:cNvCxnSpPr>
            <p:nvPr/>
          </p:nvCxnSpPr>
          <p:spPr>
            <a:xfrm>
              <a:off x="317500" y="1204312"/>
              <a:ext cx="3602567" cy="245104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59" name="Connection Line"/>
            <p:cNvCxnSpPr>
              <a:stCxn id="539" idx="0"/>
              <a:endCxn id="546" idx="0"/>
            </p:cNvCxnSpPr>
            <p:nvPr/>
          </p:nvCxnSpPr>
          <p:spPr>
            <a:xfrm flipV="1">
              <a:off x="317500" y="3655355"/>
              <a:ext cx="3602567" cy="20939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60" name="Connection Line"/>
            <p:cNvCxnSpPr>
              <a:stCxn id="540" idx="0"/>
              <a:endCxn id="546" idx="0"/>
            </p:cNvCxnSpPr>
            <p:nvPr/>
          </p:nvCxnSpPr>
          <p:spPr>
            <a:xfrm flipV="1">
              <a:off x="317500" y="3655355"/>
              <a:ext cx="3602567" cy="109620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61" name="Connection Line"/>
            <p:cNvCxnSpPr>
              <a:stCxn id="536" idx="0"/>
              <a:endCxn id="547" idx="0"/>
            </p:cNvCxnSpPr>
            <p:nvPr/>
          </p:nvCxnSpPr>
          <p:spPr>
            <a:xfrm>
              <a:off x="317500" y="1204312"/>
              <a:ext cx="3602567" cy="333788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62" name="Connection Line"/>
            <p:cNvCxnSpPr>
              <a:stCxn id="547" idx="0"/>
              <a:endCxn id="540" idx="0"/>
            </p:cNvCxnSpPr>
            <p:nvPr/>
          </p:nvCxnSpPr>
          <p:spPr>
            <a:xfrm flipH="1">
              <a:off x="317500" y="4542196"/>
              <a:ext cx="3602567" cy="20936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63" name="Connection Line"/>
            <p:cNvCxnSpPr>
              <a:stCxn id="542" idx="0"/>
              <a:endCxn id="547" idx="0"/>
            </p:cNvCxnSpPr>
            <p:nvPr/>
          </p:nvCxnSpPr>
          <p:spPr>
            <a:xfrm flipV="1">
              <a:off x="317500" y="4542196"/>
              <a:ext cx="3602567" cy="198299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64" name="Connection Line"/>
            <p:cNvCxnSpPr>
              <a:stCxn id="535" idx="0"/>
              <a:endCxn id="548" idx="0"/>
            </p:cNvCxnSpPr>
            <p:nvPr/>
          </p:nvCxnSpPr>
          <p:spPr>
            <a:xfrm>
              <a:off x="317500" y="317500"/>
              <a:ext cx="3602567" cy="511153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65" name="Connection Line"/>
            <p:cNvCxnSpPr>
              <a:stCxn id="538" idx="0"/>
              <a:endCxn id="548" idx="0"/>
            </p:cNvCxnSpPr>
            <p:nvPr/>
          </p:nvCxnSpPr>
          <p:spPr>
            <a:xfrm>
              <a:off x="317500" y="2977937"/>
              <a:ext cx="3602567" cy="24511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66" name="Connection Line"/>
            <p:cNvCxnSpPr>
              <a:stCxn id="541" idx="0"/>
              <a:endCxn id="548" idx="0"/>
            </p:cNvCxnSpPr>
            <p:nvPr/>
          </p:nvCxnSpPr>
          <p:spPr>
            <a:xfrm flipV="1">
              <a:off x="317500" y="5429037"/>
              <a:ext cx="3602567" cy="20933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7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Key Insig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 Insight</a:t>
            </a:r>
          </a:p>
        </p:txBody>
      </p:sp>
      <p:grpSp>
        <p:nvGrpSpPr>
          <p:cNvPr id="602" name="Group"/>
          <p:cNvGrpSpPr/>
          <p:nvPr/>
        </p:nvGrpSpPr>
        <p:grpSpPr>
          <a:xfrm>
            <a:off x="956733" y="2166656"/>
            <a:ext cx="4301068" cy="6842688"/>
            <a:chOff x="0" y="0"/>
            <a:chExt cx="4301066" cy="6842686"/>
          </a:xfrm>
        </p:grpSpPr>
        <p:sp>
          <p:nvSpPr>
            <p:cNvPr id="570" name="A"/>
            <p:cNvSpPr/>
            <p:nvPr/>
          </p:nvSpPr>
          <p:spPr>
            <a:xfrm>
              <a:off x="0" y="0"/>
              <a:ext cx="635000" cy="635000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571" name="B"/>
            <p:cNvSpPr/>
            <p:nvPr/>
          </p:nvSpPr>
          <p:spPr>
            <a:xfrm>
              <a:off x="0" y="886812"/>
              <a:ext cx="635000" cy="635001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572" name="C"/>
            <p:cNvSpPr/>
            <p:nvPr/>
          </p:nvSpPr>
          <p:spPr>
            <a:xfrm>
              <a:off x="0" y="1773625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573" name="D"/>
            <p:cNvSpPr/>
            <p:nvPr/>
          </p:nvSpPr>
          <p:spPr>
            <a:xfrm>
              <a:off x="0" y="2660437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574" name="E"/>
            <p:cNvSpPr/>
            <p:nvPr/>
          </p:nvSpPr>
          <p:spPr>
            <a:xfrm>
              <a:off x="0" y="3547249"/>
              <a:ext cx="635000" cy="635001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</a:t>
              </a:r>
            </a:p>
          </p:txBody>
        </p:sp>
        <p:sp>
          <p:nvSpPr>
            <p:cNvPr id="575" name="F"/>
            <p:cNvSpPr/>
            <p:nvPr/>
          </p:nvSpPr>
          <p:spPr>
            <a:xfrm>
              <a:off x="0" y="4434062"/>
              <a:ext cx="635000" cy="635001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F</a:t>
              </a:r>
            </a:p>
          </p:txBody>
        </p:sp>
        <p:sp>
          <p:nvSpPr>
            <p:cNvPr id="576" name="G"/>
            <p:cNvSpPr/>
            <p:nvPr/>
          </p:nvSpPr>
          <p:spPr>
            <a:xfrm>
              <a:off x="0" y="5320874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G</a:t>
              </a:r>
            </a:p>
          </p:txBody>
        </p:sp>
        <p:sp>
          <p:nvSpPr>
            <p:cNvPr id="577" name="H"/>
            <p:cNvSpPr/>
            <p:nvPr/>
          </p:nvSpPr>
          <p:spPr>
            <a:xfrm>
              <a:off x="0" y="6207686"/>
              <a:ext cx="635000" cy="635001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H</a:t>
              </a:r>
            </a:p>
          </p:txBody>
        </p:sp>
        <p:sp>
          <p:nvSpPr>
            <p:cNvPr id="578" name="T1"/>
            <p:cNvSpPr/>
            <p:nvPr/>
          </p:nvSpPr>
          <p:spPr>
            <a:xfrm>
              <a:off x="3539066" y="613833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1</a:t>
              </a:r>
            </a:p>
          </p:txBody>
        </p:sp>
        <p:sp>
          <p:nvSpPr>
            <p:cNvPr id="579" name="T2"/>
            <p:cNvSpPr/>
            <p:nvPr/>
          </p:nvSpPr>
          <p:spPr>
            <a:xfrm>
              <a:off x="3539066" y="1500674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2</a:t>
              </a:r>
            </a:p>
          </p:txBody>
        </p:sp>
        <p:sp>
          <p:nvSpPr>
            <p:cNvPr id="580" name="T3"/>
            <p:cNvSpPr/>
            <p:nvPr/>
          </p:nvSpPr>
          <p:spPr>
            <a:xfrm>
              <a:off x="3539066" y="2387514"/>
              <a:ext cx="762001" cy="762001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3</a:t>
              </a:r>
            </a:p>
          </p:txBody>
        </p:sp>
        <p:sp>
          <p:nvSpPr>
            <p:cNvPr id="581" name="T4"/>
            <p:cNvSpPr/>
            <p:nvPr/>
          </p:nvSpPr>
          <p:spPr>
            <a:xfrm>
              <a:off x="3539066" y="3274355"/>
              <a:ext cx="762001" cy="762001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4</a:t>
              </a:r>
            </a:p>
          </p:txBody>
        </p:sp>
        <p:sp>
          <p:nvSpPr>
            <p:cNvPr id="582" name="T5"/>
            <p:cNvSpPr/>
            <p:nvPr/>
          </p:nvSpPr>
          <p:spPr>
            <a:xfrm>
              <a:off x="3539066" y="4161196"/>
              <a:ext cx="762001" cy="762001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5</a:t>
              </a:r>
            </a:p>
          </p:txBody>
        </p:sp>
        <p:sp>
          <p:nvSpPr>
            <p:cNvPr id="583" name="T6"/>
            <p:cNvSpPr/>
            <p:nvPr/>
          </p:nvSpPr>
          <p:spPr>
            <a:xfrm>
              <a:off x="3539066" y="5048037"/>
              <a:ext cx="762001" cy="762001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6</a:t>
              </a:r>
            </a:p>
          </p:txBody>
        </p:sp>
        <p:cxnSp>
          <p:nvCxnSpPr>
            <p:cNvPr id="584" name="Connection Line"/>
            <p:cNvCxnSpPr>
              <a:stCxn id="570" idx="0"/>
              <a:endCxn id="578" idx="0"/>
            </p:cNvCxnSpPr>
            <p:nvPr/>
          </p:nvCxnSpPr>
          <p:spPr>
            <a:xfrm>
              <a:off x="317500" y="317500"/>
              <a:ext cx="3602567" cy="67733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85" name="Connection Line"/>
            <p:cNvCxnSpPr>
              <a:stCxn id="578" idx="0"/>
              <a:endCxn id="576" idx="0"/>
            </p:cNvCxnSpPr>
            <p:nvPr/>
          </p:nvCxnSpPr>
          <p:spPr>
            <a:xfrm flipH="1">
              <a:off x="317500" y="994833"/>
              <a:ext cx="3602567" cy="464354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86" name="Connection Line"/>
            <p:cNvCxnSpPr>
              <a:stCxn id="578" idx="0"/>
              <a:endCxn id="572" idx="0"/>
            </p:cNvCxnSpPr>
            <p:nvPr/>
          </p:nvCxnSpPr>
          <p:spPr>
            <a:xfrm flipH="1">
              <a:off x="317500" y="994833"/>
              <a:ext cx="3602567" cy="109629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87" name="Connection Line"/>
            <p:cNvCxnSpPr>
              <a:stCxn id="570" idx="0"/>
              <a:endCxn id="579" idx="0"/>
            </p:cNvCxnSpPr>
            <p:nvPr/>
          </p:nvCxnSpPr>
          <p:spPr>
            <a:xfrm>
              <a:off x="317500" y="317500"/>
              <a:ext cx="3602567" cy="156417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88" name="Connection Line"/>
            <p:cNvCxnSpPr>
              <a:stCxn id="579" idx="0"/>
              <a:endCxn id="573" idx="0"/>
            </p:cNvCxnSpPr>
            <p:nvPr/>
          </p:nvCxnSpPr>
          <p:spPr>
            <a:xfrm flipH="1">
              <a:off x="317500" y="1881674"/>
              <a:ext cx="3602567" cy="109626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89" name="Connection Line"/>
            <p:cNvCxnSpPr>
              <a:stCxn id="579" idx="0"/>
              <a:endCxn id="572" idx="0"/>
            </p:cNvCxnSpPr>
            <p:nvPr/>
          </p:nvCxnSpPr>
          <p:spPr>
            <a:xfrm flipH="1">
              <a:off x="317500" y="1881674"/>
              <a:ext cx="3602567" cy="20945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90" name="Connection Line"/>
            <p:cNvCxnSpPr>
              <a:stCxn id="580" idx="0"/>
              <a:endCxn id="575" idx="0"/>
            </p:cNvCxnSpPr>
            <p:nvPr/>
          </p:nvCxnSpPr>
          <p:spPr>
            <a:xfrm flipH="1">
              <a:off x="317500" y="2768514"/>
              <a:ext cx="3602567" cy="198304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91" name="Connection Line"/>
            <p:cNvCxnSpPr>
              <a:stCxn id="580" idx="0"/>
              <a:endCxn id="574" idx="0"/>
            </p:cNvCxnSpPr>
            <p:nvPr/>
          </p:nvCxnSpPr>
          <p:spPr>
            <a:xfrm flipH="1">
              <a:off x="317500" y="2768514"/>
              <a:ext cx="3602567" cy="109623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92" name="Connection Line"/>
            <p:cNvCxnSpPr>
              <a:stCxn id="580" idx="0"/>
              <a:endCxn id="577" idx="0"/>
            </p:cNvCxnSpPr>
            <p:nvPr/>
          </p:nvCxnSpPr>
          <p:spPr>
            <a:xfrm flipH="1">
              <a:off x="317500" y="2768514"/>
              <a:ext cx="3602567" cy="375667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93" name="Connection Line"/>
            <p:cNvCxnSpPr>
              <a:stCxn id="571" idx="0"/>
              <a:endCxn id="581" idx="0"/>
            </p:cNvCxnSpPr>
            <p:nvPr/>
          </p:nvCxnSpPr>
          <p:spPr>
            <a:xfrm>
              <a:off x="317500" y="1204312"/>
              <a:ext cx="3602567" cy="245104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94" name="Connection Line"/>
            <p:cNvCxnSpPr>
              <a:stCxn id="574" idx="0"/>
              <a:endCxn id="581" idx="0"/>
            </p:cNvCxnSpPr>
            <p:nvPr/>
          </p:nvCxnSpPr>
          <p:spPr>
            <a:xfrm flipV="1">
              <a:off x="317500" y="3655355"/>
              <a:ext cx="3602567" cy="20939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95" name="Connection Line"/>
            <p:cNvCxnSpPr>
              <a:stCxn id="575" idx="0"/>
              <a:endCxn id="581" idx="0"/>
            </p:cNvCxnSpPr>
            <p:nvPr/>
          </p:nvCxnSpPr>
          <p:spPr>
            <a:xfrm flipV="1">
              <a:off x="317500" y="3655355"/>
              <a:ext cx="3602567" cy="109620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96" name="Connection Line"/>
            <p:cNvCxnSpPr>
              <a:stCxn id="571" idx="0"/>
              <a:endCxn id="582" idx="0"/>
            </p:cNvCxnSpPr>
            <p:nvPr/>
          </p:nvCxnSpPr>
          <p:spPr>
            <a:xfrm>
              <a:off x="317500" y="1204312"/>
              <a:ext cx="3602567" cy="333788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97" name="Connection Line"/>
            <p:cNvCxnSpPr>
              <a:stCxn id="582" idx="0"/>
              <a:endCxn id="575" idx="0"/>
            </p:cNvCxnSpPr>
            <p:nvPr/>
          </p:nvCxnSpPr>
          <p:spPr>
            <a:xfrm flipH="1">
              <a:off x="317500" y="4542196"/>
              <a:ext cx="3602567" cy="20936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98" name="Connection Line"/>
            <p:cNvCxnSpPr>
              <a:stCxn id="577" idx="0"/>
              <a:endCxn id="582" idx="0"/>
            </p:cNvCxnSpPr>
            <p:nvPr/>
          </p:nvCxnSpPr>
          <p:spPr>
            <a:xfrm flipV="1">
              <a:off x="317500" y="4542196"/>
              <a:ext cx="3602567" cy="198299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99" name="Connection Line"/>
            <p:cNvCxnSpPr>
              <a:stCxn id="570" idx="0"/>
              <a:endCxn id="583" idx="0"/>
            </p:cNvCxnSpPr>
            <p:nvPr/>
          </p:nvCxnSpPr>
          <p:spPr>
            <a:xfrm>
              <a:off x="317500" y="317500"/>
              <a:ext cx="3602567" cy="511153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00" name="Connection Line"/>
            <p:cNvCxnSpPr>
              <a:stCxn id="573" idx="0"/>
              <a:endCxn id="583" idx="0"/>
            </p:cNvCxnSpPr>
            <p:nvPr/>
          </p:nvCxnSpPr>
          <p:spPr>
            <a:xfrm>
              <a:off x="317500" y="2977937"/>
              <a:ext cx="3602567" cy="24511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01" name="Connection Line"/>
            <p:cNvCxnSpPr>
              <a:stCxn id="576" idx="0"/>
              <a:endCxn id="583" idx="0"/>
            </p:cNvCxnSpPr>
            <p:nvPr/>
          </p:nvCxnSpPr>
          <p:spPr>
            <a:xfrm flipV="1">
              <a:off x="317500" y="5429037"/>
              <a:ext cx="3602567" cy="20933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</p:grpSp>
      <p:grpSp>
        <p:nvGrpSpPr>
          <p:cNvPr id="635" name="Group"/>
          <p:cNvGrpSpPr/>
          <p:nvPr/>
        </p:nvGrpSpPr>
        <p:grpSpPr>
          <a:xfrm>
            <a:off x="956733" y="2166656"/>
            <a:ext cx="4301068" cy="6842688"/>
            <a:chOff x="0" y="0"/>
            <a:chExt cx="4301066" cy="6842686"/>
          </a:xfrm>
        </p:grpSpPr>
        <p:sp>
          <p:nvSpPr>
            <p:cNvPr id="603" name="A"/>
            <p:cNvSpPr/>
            <p:nvPr/>
          </p:nvSpPr>
          <p:spPr>
            <a:xfrm>
              <a:off x="0" y="0"/>
              <a:ext cx="635000" cy="635000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604" name="B"/>
            <p:cNvSpPr/>
            <p:nvPr/>
          </p:nvSpPr>
          <p:spPr>
            <a:xfrm>
              <a:off x="0" y="886812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605" name="C"/>
            <p:cNvSpPr/>
            <p:nvPr/>
          </p:nvSpPr>
          <p:spPr>
            <a:xfrm>
              <a:off x="0" y="1773625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606" name="D"/>
            <p:cNvSpPr/>
            <p:nvPr/>
          </p:nvSpPr>
          <p:spPr>
            <a:xfrm>
              <a:off x="0" y="2660437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607" name="E"/>
            <p:cNvSpPr/>
            <p:nvPr/>
          </p:nvSpPr>
          <p:spPr>
            <a:xfrm>
              <a:off x="0" y="3547249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</a:t>
              </a:r>
            </a:p>
          </p:txBody>
        </p:sp>
        <p:sp>
          <p:nvSpPr>
            <p:cNvPr id="608" name="F"/>
            <p:cNvSpPr/>
            <p:nvPr/>
          </p:nvSpPr>
          <p:spPr>
            <a:xfrm>
              <a:off x="0" y="4434062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F</a:t>
              </a:r>
            </a:p>
          </p:txBody>
        </p:sp>
        <p:sp>
          <p:nvSpPr>
            <p:cNvPr id="609" name="G"/>
            <p:cNvSpPr/>
            <p:nvPr/>
          </p:nvSpPr>
          <p:spPr>
            <a:xfrm>
              <a:off x="0" y="5320874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G</a:t>
              </a:r>
            </a:p>
          </p:txBody>
        </p:sp>
        <p:sp>
          <p:nvSpPr>
            <p:cNvPr id="610" name="H"/>
            <p:cNvSpPr/>
            <p:nvPr/>
          </p:nvSpPr>
          <p:spPr>
            <a:xfrm>
              <a:off x="0" y="6207686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H</a:t>
              </a:r>
            </a:p>
          </p:txBody>
        </p:sp>
        <p:sp>
          <p:nvSpPr>
            <p:cNvPr id="611" name="T1"/>
            <p:cNvSpPr/>
            <p:nvPr/>
          </p:nvSpPr>
          <p:spPr>
            <a:xfrm>
              <a:off x="3539066" y="613833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1</a:t>
              </a:r>
            </a:p>
          </p:txBody>
        </p:sp>
        <p:sp>
          <p:nvSpPr>
            <p:cNvPr id="612" name="T2"/>
            <p:cNvSpPr/>
            <p:nvPr/>
          </p:nvSpPr>
          <p:spPr>
            <a:xfrm>
              <a:off x="3539066" y="1500674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2</a:t>
              </a:r>
            </a:p>
          </p:txBody>
        </p:sp>
        <p:sp>
          <p:nvSpPr>
            <p:cNvPr id="613" name="T3"/>
            <p:cNvSpPr/>
            <p:nvPr/>
          </p:nvSpPr>
          <p:spPr>
            <a:xfrm>
              <a:off x="3539066" y="2387514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3</a:t>
              </a:r>
            </a:p>
          </p:txBody>
        </p:sp>
        <p:sp>
          <p:nvSpPr>
            <p:cNvPr id="614" name="T4"/>
            <p:cNvSpPr/>
            <p:nvPr/>
          </p:nvSpPr>
          <p:spPr>
            <a:xfrm>
              <a:off x="3539066" y="3274355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4</a:t>
              </a:r>
            </a:p>
          </p:txBody>
        </p:sp>
        <p:sp>
          <p:nvSpPr>
            <p:cNvPr id="615" name="T5"/>
            <p:cNvSpPr/>
            <p:nvPr/>
          </p:nvSpPr>
          <p:spPr>
            <a:xfrm>
              <a:off x="3539066" y="4161196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5</a:t>
              </a:r>
            </a:p>
          </p:txBody>
        </p:sp>
        <p:sp>
          <p:nvSpPr>
            <p:cNvPr id="616" name="T6"/>
            <p:cNvSpPr/>
            <p:nvPr/>
          </p:nvSpPr>
          <p:spPr>
            <a:xfrm>
              <a:off x="3539066" y="5048037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6</a:t>
              </a:r>
            </a:p>
          </p:txBody>
        </p:sp>
        <p:cxnSp>
          <p:nvCxnSpPr>
            <p:cNvPr id="617" name="Connection Line"/>
            <p:cNvCxnSpPr>
              <a:stCxn id="603" idx="0"/>
              <a:endCxn id="611" idx="0"/>
            </p:cNvCxnSpPr>
            <p:nvPr/>
          </p:nvCxnSpPr>
          <p:spPr>
            <a:xfrm>
              <a:off x="317500" y="317500"/>
              <a:ext cx="3602567" cy="67733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18" name="Connection Line"/>
            <p:cNvCxnSpPr>
              <a:stCxn id="611" idx="0"/>
              <a:endCxn id="609" idx="0"/>
            </p:cNvCxnSpPr>
            <p:nvPr/>
          </p:nvCxnSpPr>
          <p:spPr>
            <a:xfrm flipH="1">
              <a:off x="317500" y="994833"/>
              <a:ext cx="3602567" cy="464354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19" name="Connection Line"/>
            <p:cNvCxnSpPr>
              <a:stCxn id="611" idx="0"/>
              <a:endCxn id="605" idx="0"/>
            </p:cNvCxnSpPr>
            <p:nvPr/>
          </p:nvCxnSpPr>
          <p:spPr>
            <a:xfrm flipH="1">
              <a:off x="317500" y="994833"/>
              <a:ext cx="3602567" cy="109629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20" name="Connection Line"/>
            <p:cNvCxnSpPr>
              <a:stCxn id="603" idx="0"/>
              <a:endCxn id="612" idx="0"/>
            </p:cNvCxnSpPr>
            <p:nvPr/>
          </p:nvCxnSpPr>
          <p:spPr>
            <a:xfrm>
              <a:off x="317500" y="317500"/>
              <a:ext cx="3602567" cy="156417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21" name="Connection Line"/>
            <p:cNvCxnSpPr>
              <a:stCxn id="612" idx="0"/>
              <a:endCxn id="606" idx="0"/>
            </p:cNvCxnSpPr>
            <p:nvPr/>
          </p:nvCxnSpPr>
          <p:spPr>
            <a:xfrm flipH="1">
              <a:off x="317500" y="1881674"/>
              <a:ext cx="3602567" cy="109626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22" name="Connection Line"/>
            <p:cNvCxnSpPr>
              <a:stCxn id="612" idx="0"/>
              <a:endCxn id="605" idx="0"/>
            </p:cNvCxnSpPr>
            <p:nvPr/>
          </p:nvCxnSpPr>
          <p:spPr>
            <a:xfrm flipH="1">
              <a:off x="317500" y="1881674"/>
              <a:ext cx="3602567" cy="20945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23" name="Connection Line"/>
            <p:cNvCxnSpPr>
              <a:stCxn id="613" idx="0"/>
              <a:endCxn id="608" idx="0"/>
            </p:cNvCxnSpPr>
            <p:nvPr/>
          </p:nvCxnSpPr>
          <p:spPr>
            <a:xfrm flipH="1">
              <a:off x="317500" y="2768514"/>
              <a:ext cx="3602567" cy="198304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24" name="Connection Line"/>
            <p:cNvCxnSpPr>
              <a:stCxn id="613" idx="0"/>
              <a:endCxn id="607" idx="0"/>
            </p:cNvCxnSpPr>
            <p:nvPr/>
          </p:nvCxnSpPr>
          <p:spPr>
            <a:xfrm flipH="1">
              <a:off x="317500" y="2768514"/>
              <a:ext cx="3602567" cy="109623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25" name="Connection Line"/>
            <p:cNvCxnSpPr>
              <a:stCxn id="613" idx="0"/>
              <a:endCxn id="610" idx="0"/>
            </p:cNvCxnSpPr>
            <p:nvPr/>
          </p:nvCxnSpPr>
          <p:spPr>
            <a:xfrm flipH="1">
              <a:off x="317500" y="2768514"/>
              <a:ext cx="3602567" cy="375667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26" name="Connection Line"/>
            <p:cNvCxnSpPr>
              <a:stCxn id="604" idx="0"/>
              <a:endCxn id="614" idx="0"/>
            </p:cNvCxnSpPr>
            <p:nvPr/>
          </p:nvCxnSpPr>
          <p:spPr>
            <a:xfrm>
              <a:off x="317500" y="1204312"/>
              <a:ext cx="3602567" cy="245104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27" name="Connection Line"/>
            <p:cNvCxnSpPr>
              <a:stCxn id="607" idx="0"/>
              <a:endCxn id="614" idx="0"/>
            </p:cNvCxnSpPr>
            <p:nvPr/>
          </p:nvCxnSpPr>
          <p:spPr>
            <a:xfrm flipV="1">
              <a:off x="317500" y="3655355"/>
              <a:ext cx="3602567" cy="20939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28" name="Connection Line"/>
            <p:cNvCxnSpPr>
              <a:stCxn id="608" idx="0"/>
              <a:endCxn id="614" idx="0"/>
            </p:cNvCxnSpPr>
            <p:nvPr/>
          </p:nvCxnSpPr>
          <p:spPr>
            <a:xfrm flipV="1">
              <a:off x="317500" y="3655355"/>
              <a:ext cx="3602567" cy="109620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29" name="Connection Line"/>
            <p:cNvCxnSpPr>
              <a:stCxn id="604" idx="0"/>
              <a:endCxn id="615" idx="0"/>
            </p:cNvCxnSpPr>
            <p:nvPr/>
          </p:nvCxnSpPr>
          <p:spPr>
            <a:xfrm>
              <a:off x="317500" y="1204312"/>
              <a:ext cx="3602567" cy="333788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30" name="Connection Line"/>
            <p:cNvCxnSpPr>
              <a:stCxn id="615" idx="0"/>
              <a:endCxn id="608" idx="0"/>
            </p:cNvCxnSpPr>
            <p:nvPr/>
          </p:nvCxnSpPr>
          <p:spPr>
            <a:xfrm flipH="1">
              <a:off x="317500" y="4542196"/>
              <a:ext cx="3602567" cy="20936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31" name="Connection Line"/>
            <p:cNvCxnSpPr>
              <a:stCxn id="610" idx="0"/>
              <a:endCxn id="615" idx="0"/>
            </p:cNvCxnSpPr>
            <p:nvPr/>
          </p:nvCxnSpPr>
          <p:spPr>
            <a:xfrm flipV="1">
              <a:off x="317500" y="4542196"/>
              <a:ext cx="3602567" cy="198299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32" name="Connection Line"/>
            <p:cNvCxnSpPr>
              <a:stCxn id="603" idx="0"/>
              <a:endCxn id="616" idx="0"/>
            </p:cNvCxnSpPr>
            <p:nvPr/>
          </p:nvCxnSpPr>
          <p:spPr>
            <a:xfrm>
              <a:off x="317500" y="317500"/>
              <a:ext cx="3602567" cy="511153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33" name="Connection Line"/>
            <p:cNvCxnSpPr>
              <a:stCxn id="606" idx="0"/>
              <a:endCxn id="616" idx="0"/>
            </p:cNvCxnSpPr>
            <p:nvPr/>
          </p:nvCxnSpPr>
          <p:spPr>
            <a:xfrm>
              <a:off x="317500" y="2977937"/>
              <a:ext cx="3602567" cy="24511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34" name="Connection Line"/>
            <p:cNvCxnSpPr>
              <a:stCxn id="609" idx="0"/>
              <a:endCxn id="616" idx="0"/>
            </p:cNvCxnSpPr>
            <p:nvPr/>
          </p:nvCxnSpPr>
          <p:spPr>
            <a:xfrm flipV="1">
              <a:off x="317500" y="5429037"/>
              <a:ext cx="3602567" cy="20933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</p:grpSp>
      <p:grpSp>
        <p:nvGrpSpPr>
          <p:cNvPr id="668" name="Group"/>
          <p:cNvGrpSpPr/>
          <p:nvPr/>
        </p:nvGrpSpPr>
        <p:grpSpPr>
          <a:xfrm>
            <a:off x="956733" y="2166656"/>
            <a:ext cx="4301068" cy="6842687"/>
            <a:chOff x="0" y="0"/>
            <a:chExt cx="4301066" cy="6842686"/>
          </a:xfrm>
        </p:grpSpPr>
        <p:sp>
          <p:nvSpPr>
            <p:cNvPr id="636" name="A"/>
            <p:cNvSpPr/>
            <p:nvPr/>
          </p:nvSpPr>
          <p:spPr>
            <a:xfrm>
              <a:off x="0" y="0"/>
              <a:ext cx="635000" cy="635000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637" name="B"/>
            <p:cNvSpPr/>
            <p:nvPr/>
          </p:nvSpPr>
          <p:spPr>
            <a:xfrm>
              <a:off x="0" y="886812"/>
              <a:ext cx="635000" cy="635001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638" name="C"/>
            <p:cNvSpPr/>
            <p:nvPr/>
          </p:nvSpPr>
          <p:spPr>
            <a:xfrm>
              <a:off x="0" y="1773624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639" name="D"/>
            <p:cNvSpPr/>
            <p:nvPr/>
          </p:nvSpPr>
          <p:spPr>
            <a:xfrm>
              <a:off x="0" y="2660437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640" name="E"/>
            <p:cNvSpPr/>
            <p:nvPr/>
          </p:nvSpPr>
          <p:spPr>
            <a:xfrm>
              <a:off x="0" y="3547249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</a:t>
              </a:r>
            </a:p>
          </p:txBody>
        </p:sp>
        <p:sp>
          <p:nvSpPr>
            <p:cNvPr id="641" name="F"/>
            <p:cNvSpPr/>
            <p:nvPr/>
          </p:nvSpPr>
          <p:spPr>
            <a:xfrm>
              <a:off x="0" y="4434061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F</a:t>
              </a:r>
            </a:p>
          </p:txBody>
        </p:sp>
        <p:sp>
          <p:nvSpPr>
            <p:cNvPr id="642" name="G"/>
            <p:cNvSpPr/>
            <p:nvPr/>
          </p:nvSpPr>
          <p:spPr>
            <a:xfrm>
              <a:off x="0" y="5320873"/>
              <a:ext cx="635000" cy="635001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G</a:t>
              </a:r>
            </a:p>
          </p:txBody>
        </p:sp>
        <p:sp>
          <p:nvSpPr>
            <p:cNvPr id="643" name="H"/>
            <p:cNvSpPr/>
            <p:nvPr/>
          </p:nvSpPr>
          <p:spPr>
            <a:xfrm>
              <a:off x="0" y="6207686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H</a:t>
              </a:r>
            </a:p>
          </p:txBody>
        </p:sp>
        <p:sp>
          <p:nvSpPr>
            <p:cNvPr id="644" name="T1"/>
            <p:cNvSpPr/>
            <p:nvPr/>
          </p:nvSpPr>
          <p:spPr>
            <a:xfrm>
              <a:off x="3539066" y="613833"/>
              <a:ext cx="762001" cy="762001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1</a:t>
              </a:r>
            </a:p>
          </p:txBody>
        </p:sp>
        <p:sp>
          <p:nvSpPr>
            <p:cNvPr id="645" name="T2"/>
            <p:cNvSpPr/>
            <p:nvPr/>
          </p:nvSpPr>
          <p:spPr>
            <a:xfrm>
              <a:off x="3539066" y="1500674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2</a:t>
              </a:r>
            </a:p>
          </p:txBody>
        </p:sp>
        <p:sp>
          <p:nvSpPr>
            <p:cNvPr id="646" name="T3"/>
            <p:cNvSpPr/>
            <p:nvPr/>
          </p:nvSpPr>
          <p:spPr>
            <a:xfrm>
              <a:off x="3539066" y="2387514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3</a:t>
              </a:r>
            </a:p>
          </p:txBody>
        </p:sp>
        <p:sp>
          <p:nvSpPr>
            <p:cNvPr id="647" name="T4"/>
            <p:cNvSpPr/>
            <p:nvPr/>
          </p:nvSpPr>
          <p:spPr>
            <a:xfrm>
              <a:off x="3539066" y="3274355"/>
              <a:ext cx="762001" cy="762001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4</a:t>
              </a:r>
            </a:p>
          </p:txBody>
        </p:sp>
        <p:sp>
          <p:nvSpPr>
            <p:cNvPr id="648" name="T5"/>
            <p:cNvSpPr/>
            <p:nvPr/>
          </p:nvSpPr>
          <p:spPr>
            <a:xfrm>
              <a:off x="3539066" y="4161196"/>
              <a:ext cx="762001" cy="762001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5</a:t>
              </a:r>
            </a:p>
          </p:txBody>
        </p:sp>
        <p:sp>
          <p:nvSpPr>
            <p:cNvPr id="649" name="T6"/>
            <p:cNvSpPr/>
            <p:nvPr/>
          </p:nvSpPr>
          <p:spPr>
            <a:xfrm>
              <a:off x="3539066" y="5048036"/>
              <a:ext cx="762001" cy="762001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6</a:t>
              </a:r>
            </a:p>
          </p:txBody>
        </p:sp>
        <p:cxnSp>
          <p:nvCxnSpPr>
            <p:cNvPr id="650" name="Connection Line"/>
            <p:cNvCxnSpPr>
              <a:stCxn id="636" idx="0"/>
              <a:endCxn id="644" idx="0"/>
            </p:cNvCxnSpPr>
            <p:nvPr/>
          </p:nvCxnSpPr>
          <p:spPr>
            <a:xfrm>
              <a:off x="317500" y="317500"/>
              <a:ext cx="3602567" cy="67733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51" name="Connection Line"/>
            <p:cNvCxnSpPr>
              <a:stCxn id="644" idx="0"/>
              <a:endCxn id="642" idx="0"/>
            </p:cNvCxnSpPr>
            <p:nvPr/>
          </p:nvCxnSpPr>
          <p:spPr>
            <a:xfrm flipH="1">
              <a:off x="317500" y="994833"/>
              <a:ext cx="3602567" cy="464354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52" name="Connection Line"/>
            <p:cNvCxnSpPr>
              <a:stCxn id="644" idx="0"/>
              <a:endCxn id="638" idx="0"/>
            </p:cNvCxnSpPr>
            <p:nvPr/>
          </p:nvCxnSpPr>
          <p:spPr>
            <a:xfrm flipH="1">
              <a:off x="317500" y="994833"/>
              <a:ext cx="3602567" cy="109629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53" name="Connection Line"/>
            <p:cNvCxnSpPr>
              <a:stCxn id="636" idx="0"/>
              <a:endCxn id="645" idx="0"/>
            </p:cNvCxnSpPr>
            <p:nvPr/>
          </p:nvCxnSpPr>
          <p:spPr>
            <a:xfrm>
              <a:off x="317500" y="317500"/>
              <a:ext cx="3602567" cy="156417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54" name="Connection Line"/>
            <p:cNvCxnSpPr>
              <a:stCxn id="645" idx="0"/>
              <a:endCxn id="639" idx="0"/>
            </p:cNvCxnSpPr>
            <p:nvPr/>
          </p:nvCxnSpPr>
          <p:spPr>
            <a:xfrm flipH="1">
              <a:off x="317500" y="1881674"/>
              <a:ext cx="3602567" cy="109626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55" name="Connection Line"/>
            <p:cNvCxnSpPr>
              <a:stCxn id="645" idx="0"/>
              <a:endCxn id="638" idx="0"/>
            </p:cNvCxnSpPr>
            <p:nvPr/>
          </p:nvCxnSpPr>
          <p:spPr>
            <a:xfrm flipH="1">
              <a:off x="317500" y="1881674"/>
              <a:ext cx="3602567" cy="20945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56" name="Connection Line"/>
            <p:cNvCxnSpPr>
              <a:stCxn id="646" idx="0"/>
              <a:endCxn id="641" idx="0"/>
            </p:cNvCxnSpPr>
            <p:nvPr/>
          </p:nvCxnSpPr>
          <p:spPr>
            <a:xfrm flipH="1">
              <a:off x="317500" y="2768514"/>
              <a:ext cx="3602567" cy="198304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57" name="Connection Line"/>
            <p:cNvCxnSpPr>
              <a:stCxn id="646" idx="0"/>
              <a:endCxn id="640" idx="0"/>
            </p:cNvCxnSpPr>
            <p:nvPr/>
          </p:nvCxnSpPr>
          <p:spPr>
            <a:xfrm flipH="1">
              <a:off x="317500" y="2768514"/>
              <a:ext cx="3602567" cy="109623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58" name="Connection Line"/>
            <p:cNvCxnSpPr>
              <a:stCxn id="646" idx="0"/>
              <a:endCxn id="643" idx="0"/>
            </p:cNvCxnSpPr>
            <p:nvPr/>
          </p:nvCxnSpPr>
          <p:spPr>
            <a:xfrm flipH="1">
              <a:off x="317500" y="2768514"/>
              <a:ext cx="3602567" cy="375667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59" name="Connection Line"/>
            <p:cNvCxnSpPr>
              <a:stCxn id="637" idx="0"/>
              <a:endCxn id="647" idx="0"/>
            </p:cNvCxnSpPr>
            <p:nvPr/>
          </p:nvCxnSpPr>
          <p:spPr>
            <a:xfrm>
              <a:off x="317500" y="1204312"/>
              <a:ext cx="3602567" cy="245104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60" name="Connection Line"/>
            <p:cNvCxnSpPr>
              <a:stCxn id="640" idx="0"/>
              <a:endCxn id="647" idx="0"/>
            </p:cNvCxnSpPr>
            <p:nvPr/>
          </p:nvCxnSpPr>
          <p:spPr>
            <a:xfrm flipV="1">
              <a:off x="317500" y="3655355"/>
              <a:ext cx="3602567" cy="20939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61" name="Connection Line"/>
            <p:cNvCxnSpPr>
              <a:stCxn id="641" idx="0"/>
              <a:endCxn id="647" idx="0"/>
            </p:cNvCxnSpPr>
            <p:nvPr/>
          </p:nvCxnSpPr>
          <p:spPr>
            <a:xfrm flipV="1">
              <a:off x="317500" y="3655355"/>
              <a:ext cx="3602567" cy="109620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62" name="Connection Line"/>
            <p:cNvCxnSpPr>
              <a:stCxn id="637" idx="0"/>
              <a:endCxn id="648" idx="0"/>
            </p:cNvCxnSpPr>
            <p:nvPr/>
          </p:nvCxnSpPr>
          <p:spPr>
            <a:xfrm>
              <a:off x="317500" y="1204312"/>
              <a:ext cx="3602567" cy="333788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63" name="Connection Line"/>
            <p:cNvCxnSpPr>
              <a:stCxn id="648" idx="0"/>
              <a:endCxn id="641" idx="0"/>
            </p:cNvCxnSpPr>
            <p:nvPr/>
          </p:nvCxnSpPr>
          <p:spPr>
            <a:xfrm flipH="1">
              <a:off x="317500" y="4542196"/>
              <a:ext cx="3602567" cy="20936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64" name="Connection Line"/>
            <p:cNvCxnSpPr>
              <a:stCxn id="643" idx="0"/>
              <a:endCxn id="648" idx="0"/>
            </p:cNvCxnSpPr>
            <p:nvPr/>
          </p:nvCxnSpPr>
          <p:spPr>
            <a:xfrm flipV="1">
              <a:off x="317500" y="4542196"/>
              <a:ext cx="3602567" cy="198299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65" name="Connection Line"/>
            <p:cNvCxnSpPr>
              <a:stCxn id="636" idx="0"/>
              <a:endCxn id="649" idx="0"/>
            </p:cNvCxnSpPr>
            <p:nvPr/>
          </p:nvCxnSpPr>
          <p:spPr>
            <a:xfrm>
              <a:off x="317500" y="317500"/>
              <a:ext cx="3602567" cy="511153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66" name="Connection Line"/>
            <p:cNvCxnSpPr>
              <a:stCxn id="639" idx="0"/>
              <a:endCxn id="649" idx="0"/>
            </p:cNvCxnSpPr>
            <p:nvPr/>
          </p:nvCxnSpPr>
          <p:spPr>
            <a:xfrm>
              <a:off x="317500" y="2977937"/>
              <a:ext cx="3602567" cy="24511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67" name="Connection Line"/>
            <p:cNvCxnSpPr>
              <a:stCxn id="642" idx="0"/>
              <a:endCxn id="649" idx="0"/>
            </p:cNvCxnSpPr>
            <p:nvPr/>
          </p:nvCxnSpPr>
          <p:spPr>
            <a:xfrm flipV="1">
              <a:off x="317500" y="5429036"/>
              <a:ext cx="3602567" cy="20933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</p:grpSp>
      <p:grpSp>
        <p:nvGrpSpPr>
          <p:cNvPr id="671" name="Group"/>
          <p:cNvGrpSpPr/>
          <p:nvPr/>
        </p:nvGrpSpPr>
        <p:grpSpPr>
          <a:xfrm>
            <a:off x="5934935" y="3733800"/>
            <a:ext cx="6554390" cy="1270000"/>
            <a:chOff x="0" y="0"/>
            <a:chExt cx="6554389" cy="1270000"/>
          </a:xfrm>
        </p:grpSpPr>
        <p:sp>
          <p:nvSpPr>
            <p:cNvPr id="669" name="Conflict"/>
            <p:cNvSpPr/>
            <p:nvPr/>
          </p:nvSpPr>
          <p:spPr>
            <a:xfrm>
              <a:off x="0" y="0"/>
              <a:ext cx="2999648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Conflict</a:t>
              </a:r>
            </a:p>
          </p:txBody>
        </p:sp>
        <p:sp>
          <p:nvSpPr>
            <p:cNvPr id="670" name="Same Core"/>
            <p:cNvSpPr/>
            <p:nvPr/>
          </p:nvSpPr>
          <p:spPr>
            <a:xfrm>
              <a:off x="2988931" y="0"/>
              <a:ext cx="3565459" cy="1270000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Same Core</a:t>
              </a:r>
            </a:p>
          </p:txBody>
        </p:sp>
      </p:grpSp>
      <p:grpSp>
        <p:nvGrpSpPr>
          <p:cNvPr id="674" name="Group"/>
          <p:cNvGrpSpPr/>
          <p:nvPr/>
        </p:nvGrpSpPr>
        <p:grpSpPr>
          <a:xfrm>
            <a:off x="5934934" y="5681133"/>
            <a:ext cx="6554392" cy="1270001"/>
            <a:chOff x="0" y="0"/>
            <a:chExt cx="6554390" cy="1270000"/>
          </a:xfrm>
        </p:grpSpPr>
        <p:sp>
          <p:nvSpPr>
            <p:cNvPr id="672" name="Conflict-free"/>
            <p:cNvSpPr/>
            <p:nvPr/>
          </p:nvSpPr>
          <p:spPr>
            <a:xfrm>
              <a:off x="0" y="0"/>
              <a:ext cx="2999648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Conflict-free</a:t>
              </a:r>
            </a:p>
          </p:txBody>
        </p:sp>
        <p:sp>
          <p:nvSpPr>
            <p:cNvPr id="673" name="Different Cores"/>
            <p:cNvSpPr/>
            <p:nvPr/>
          </p:nvSpPr>
          <p:spPr>
            <a:xfrm>
              <a:off x="2988931" y="0"/>
              <a:ext cx="3565460" cy="1270000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Different Cores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2" grpId="4"/>
      <p:bldP build="whole" bldLvl="1" animBg="1" rev="0" advAuto="0" spid="674" grpId="6"/>
      <p:bldP build="whole" bldLvl="1" animBg="1" rev="0" advAuto="0" spid="671" grpId="3"/>
      <p:bldP build="whole" bldLvl="1" animBg="1" rev="0" advAuto="0" spid="635" grpId="1"/>
      <p:bldP build="whole" bldLvl="1" animBg="1" rev="0" advAuto="0" spid="602" grpId="2"/>
      <p:bldP build="whole" bldLvl="1" animBg="1" rev="0" advAuto="0" spid="668" grpId="5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Naïve Sche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Naïve Scheme</a:t>
            </a:r>
          </a:p>
        </p:txBody>
      </p:sp>
      <p:sp>
        <p:nvSpPr>
          <p:cNvPr id="677" name="A"/>
          <p:cNvSpPr/>
          <p:nvPr/>
        </p:nvSpPr>
        <p:spPr>
          <a:xfrm>
            <a:off x="1109133" y="2319056"/>
            <a:ext cx="635001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678" name="B"/>
          <p:cNvSpPr/>
          <p:nvPr/>
        </p:nvSpPr>
        <p:spPr>
          <a:xfrm>
            <a:off x="1109133" y="3205869"/>
            <a:ext cx="635001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679" name="C"/>
          <p:cNvSpPr/>
          <p:nvPr/>
        </p:nvSpPr>
        <p:spPr>
          <a:xfrm>
            <a:off x="1109133" y="4092681"/>
            <a:ext cx="635001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680" name="D"/>
          <p:cNvSpPr/>
          <p:nvPr/>
        </p:nvSpPr>
        <p:spPr>
          <a:xfrm>
            <a:off x="1109133" y="4979493"/>
            <a:ext cx="635001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681" name="E"/>
          <p:cNvSpPr/>
          <p:nvPr/>
        </p:nvSpPr>
        <p:spPr>
          <a:xfrm>
            <a:off x="1109133" y="5866306"/>
            <a:ext cx="635001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682" name="F"/>
          <p:cNvSpPr/>
          <p:nvPr/>
        </p:nvSpPr>
        <p:spPr>
          <a:xfrm>
            <a:off x="1109133" y="6753119"/>
            <a:ext cx="635001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683" name="G"/>
          <p:cNvSpPr/>
          <p:nvPr/>
        </p:nvSpPr>
        <p:spPr>
          <a:xfrm>
            <a:off x="1109133" y="7639931"/>
            <a:ext cx="635001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G</a:t>
            </a:r>
          </a:p>
        </p:txBody>
      </p:sp>
      <p:sp>
        <p:nvSpPr>
          <p:cNvPr id="684" name="H"/>
          <p:cNvSpPr/>
          <p:nvPr/>
        </p:nvSpPr>
        <p:spPr>
          <a:xfrm>
            <a:off x="1109133" y="8526743"/>
            <a:ext cx="635001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</a:t>
            </a:r>
          </a:p>
        </p:txBody>
      </p:sp>
      <p:sp>
        <p:nvSpPr>
          <p:cNvPr id="685" name="T1"/>
          <p:cNvSpPr/>
          <p:nvPr/>
        </p:nvSpPr>
        <p:spPr>
          <a:xfrm>
            <a:off x="4648200" y="2932889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1</a:t>
            </a:r>
          </a:p>
        </p:txBody>
      </p:sp>
      <p:sp>
        <p:nvSpPr>
          <p:cNvPr id="686" name="T2"/>
          <p:cNvSpPr/>
          <p:nvPr/>
        </p:nvSpPr>
        <p:spPr>
          <a:xfrm>
            <a:off x="4648200" y="3819730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2</a:t>
            </a:r>
          </a:p>
        </p:txBody>
      </p:sp>
      <p:sp>
        <p:nvSpPr>
          <p:cNvPr id="687" name="T3"/>
          <p:cNvSpPr/>
          <p:nvPr/>
        </p:nvSpPr>
        <p:spPr>
          <a:xfrm>
            <a:off x="4648200" y="4706571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3</a:t>
            </a:r>
          </a:p>
        </p:txBody>
      </p:sp>
      <p:sp>
        <p:nvSpPr>
          <p:cNvPr id="688" name="T4"/>
          <p:cNvSpPr/>
          <p:nvPr/>
        </p:nvSpPr>
        <p:spPr>
          <a:xfrm>
            <a:off x="4648200" y="5593412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4</a:t>
            </a:r>
          </a:p>
        </p:txBody>
      </p:sp>
      <p:sp>
        <p:nvSpPr>
          <p:cNvPr id="689" name="T5"/>
          <p:cNvSpPr/>
          <p:nvPr/>
        </p:nvSpPr>
        <p:spPr>
          <a:xfrm>
            <a:off x="4648200" y="6480252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5</a:t>
            </a:r>
          </a:p>
        </p:txBody>
      </p:sp>
      <p:sp>
        <p:nvSpPr>
          <p:cNvPr id="690" name="T6"/>
          <p:cNvSpPr/>
          <p:nvPr/>
        </p:nvSpPr>
        <p:spPr>
          <a:xfrm>
            <a:off x="4648200" y="7367094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6</a:t>
            </a:r>
          </a:p>
        </p:txBody>
      </p:sp>
      <p:cxnSp>
        <p:nvCxnSpPr>
          <p:cNvPr id="691" name="Connection Line"/>
          <p:cNvCxnSpPr>
            <a:stCxn id="677" idx="0"/>
            <a:endCxn id="685" idx="0"/>
          </p:cNvCxnSpPr>
          <p:nvPr/>
        </p:nvCxnSpPr>
        <p:spPr>
          <a:xfrm>
            <a:off x="1426633" y="2636556"/>
            <a:ext cx="3602568" cy="677334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692" name="Connection Line"/>
          <p:cNvCxnSpPr>
            <a:stCxn id="685" idx="0"/>
            <a:endCxn id="683" idx="0"/>
          </p:cNvCxnSpPr>
          <p:nvPr/>
        </p:nvCxnSpPr>
        <p:spPr>
          <a:xfrm flipH="1">
            <a:off x="1426633" y="3313889"/>
            <a:ext cx="3602568" cy="4643543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693" name="Connection Line"/>
          <p:cNvCxnSpPr>
            <a:stCxn id="685" idx="0"/>
            <a:endCxn id="679" idx="0"/>
          </p:cNvCxnSpPr>
          <p:nvPr/>
        </p:nvCxnSpPr>
        <p:spPr>
          <a:xfrm flipH="1">
            <a:off x="1426633" y="3313889"/>
            <a:ext cx="3602568" cy="1096293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694" name="Connection Line"/>
          <p:cNvCxnSpPr>
            <a:stCxn id="677" idx="0"/>
            <a:endCxn id="686" idx="0"/>
          </p:cNvCxnSpPr>
          <p:nvPr/>
        </p:nvCxnSpPr>
        <p:spPr>
          <a:xfrm>
            <a:off x="1426633" y="2636556"/>
            <a:ext cx="3602568" cy="1564175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695" name="Connection Line"/>
          <p:cNvCxnSpPr>
            <a:stCxn id="686" idx="0"/>
            <a:endCxn id="680" idx="0"/>
          </p:cNvCxnSpPr>
          <p:nvPr/>
        </p:nvCxnSpPr>
        <p:spPr>
          <a:xfrm flipH="1">
            <a:off x="1426633" y="4200730"/>
            <a:ext cx="3602568" cy="1096264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696" name="Connection Line"/>
          <p:cNvCxnSpPr>
            <a:stCxn id="686" idx="0"/>
            <a:endCxn id="679" idx="0"/>
          </p:cNvCxnSpPr>
          <p:nvPr/>
        </p:nvCxnSpPr>
        <p:spPr>
          <a:xfrm flipH="1">
            <a:off x="1426633" y="4200730"/>
            <a:ext cx="3602568" cy="209452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697" name="Connection Line"/>
          <p:cNvCxnSpPr>
            <a:stCxn id="687" idx="0"/>
            <a:endCxn id="682" idx="0"/>
          </p:cNvCxnSpPr>
          <p:nvPr/>
        </p:nvCxnSpPr>
        <p:spPr>
          <a:xfrm flipH="1">
            <a:off x="1426633" y="5087571"/>
            <a:ext cx="3602568" cy="1983049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698" name="Connection Line"/>
          <p:cNvCxnSpPr>
            <a:stCxn id="687" idx="0"/>
            <a:endCxn id="681" idx="0"/>
          </p:cNvCxnSpPr>
          <p:nvPr/>
        </p:nvCxnSpPr>
        <p:spPr>
          <a:xfrm flipH="1">
            <a:off x="1426633" y="5087571"/>
            <a:ext cx="3602568" cy="1096236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699" name="Connection Line"/>
          <p:cNvCxnSpPr>
            <a:stCxn id="687" idx="0"/>
            <a:endCxn id="684" idx="0"/>
          </p:cNvCxnSpPr>
          <p:nvPr/>
        </p:nvCxnSpPr>
        <p:spPr>
          <a:xfrm flipH="1">
            <a:off x="1426633" y="5087571"/>
            <a:ext cx="3602568" cy="3756673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00" name="Connection Line"/>
          <p:cNvCxnSpPr>
            <a:stCxn id="678" idx="0"/>
            <a:endCxn id="688" idx="0"/>
          </p:cNvCxnSpPr>
          <p:nvPr/>
        </p:nvCxnSpPr>
        <p:spPr>
          <a:xfrm>
            <a:off x="1426633" y="3523369"/>
            <a:ext cx="3602568" cy="2451044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01" name="Connection Line"/>
          <p:cNvCxnSpPr>
            <a:stCxn id="681" idx="0"/>
            <a:endCxn id="688" idx="0"/>
          </p:cNvCxnSpPr>
          <p:nvPr/>
        </p:nvCxnSpPr>
        <p:spPr>
          <a:xfrm flipV="1">
            <a:off x="1426633" y="5974412"/>
            <a:ext cx="3602568" cy="209395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02" name="Connection Line"/>
          <p:cNvCxnSpPr>
            <a:stCxn id="682" idx="0"/>
            <a:endCxn id="688" idx="0"/>
          </p:cNvCxnSpPr>
          <p:nvPr/>
        </p:nvCxnSpPr>
        <p:spPr>
          <a:xfrm flipV="1">
            <a:off x="1426633" y="5974412"/>
            <a:ext cx="3602568" cy="1096208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03" name="Connection Line"/>
          <p:cNvCxnSpPr>
            <a:stCxn id="678" idx="0"/>
            <a:endCxn id="689" idx="0"/>
          </p:cNvCxnSpPr>
          <p:nvPr/>
        </p:nvCxnSpPr>
        <p:spPr>
          <a:xfrm>
            <a:off x="1426633" y="3523369"/>
            <a:ext cx="3602568" cy="3337884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04" name="Connection Line"/>
          <p:cNvCxnSpPr>
            <a:stCxn id="689" idx="0"/>
            <a:endCxn id="682" idx="0"/>
          </p:cNvCxnSpPr>
          <p:nvPr/>
        </p:nvCxnSpPr>
        <p:spPr>
          <a:xfrm flipH="1">
            <a:off x="1426633" y="6861252"/>
            <a:ext cx="3602568" cy="209368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05" name="Connection Line"/>
          <p:cNvCxnSpPr>
            <a:stCxn id="684" idx="0"/>
            <a:endCxn id="689" idx="0"/>
          </p:cNvCxnSpPr>
          <p:nvPr/>
        </p:nvCxnSpPr>
        <p:spPr>
          <a:xfrm flipV="1">
            <a:off x="1426633" y="6861252"/>
            <a:ext cx="3602568" cy="1982992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06" name="Connection Line"/>
          <p:cNvCxnSpPr>
            <a:stCxn id="677" idx="0"/>
            <a:endCxn id="690" idx="0"/>
          </p:cNvCxnSpPr>
          <p:nvPr/>
        </p:nvCxnSpPr>
        <p:spPr>
          <a:xfrm>
            <a:off x="1426633" y="2636556"/>
            <a:ext cx="3602568" cy="5111539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07" name="Connection Line"/>
          <p:cNvCxnSpPr>
            <a:stCxn id="680" idx="0"/>
            <a:endCxn id="690" idx="0"/>
          </p:cNvCxnSpPr>
          <p:nvPr/>
        </p:nvCxnSpPr>
        <p:spPr>
          <a:xfrm>
            <a:off x="1426633" y="5296993"/>
            <a:ext cx="3602568" cy="2451102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08" name="Connection Line"/>
          <p:cNvCxnSpPr>
            <a:stCxn id="683" idx="0"/>
            <a:endCxn id="690" idx="0"/>
          </p:cNvCxnSpPr>
          <p:nvPr/>
        </p:nvCxnSpPr>
        <p:spPr>
          <a:xfrm flipV="1">
            <a:off x="1426633" y="7748094"/>
            <a:ext cx="3602568" cy="209338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Naïve Sche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Naïve Scheme</a:t>
            </a:r>
          </a:p>
        </p:txBody>
      </p:sp>
      <p:sp>
        <p:nvSpPr>
          <p:cNvPr id="711" name="A"/>
          <p:cNvSpPr/>
          <p:nvPr/>
        </p:nvSpPr>
        <p:spPr>
          <a:xfrm>
            <a:off x="1109133" y="2319056"/>
            <a:ext cx="635001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712" name="B"/>
          <p:cNvSpPr/>
          <p:nvPr/>
        </p:nvSpPr>
        <p:spPr>
          <a:xfrm>
            <a:off x="1109133" y="7639932"/>
            <a:ext cx="635001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713" name="C"/>
          <p:cNvSpPr/>
          <p:nvPr/>
        </p:nvSpPr>
        <p:spPr>
          <a:xfrm>
            <a:off x="1109133" y="4092681"/>
            <a:ext cx="635001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14" name="D"/>
          <p:cNvSpPr/>
          <p:nvPr/>
        </p:nvSpPr>
        <p:spPr>
          <a:xfrm>
            <a:off x="1109133" y="4979493"/>
            <a:ext cx="635001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715" name="E"/>
          <p:cNvSpPr/>
          <p:nvPr/>
        </p:nvSpPr>
        <p:spPr>
          <a:xfrm>
            <a:off x="1109133" y="5866306"/>
            <a:ext cx="635001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716" name="F"/>
          <p:cNvSpPr/>
          <p:nvPr/>
        </p:nvSpPr>
        <p:spPr>
          <a:xfrm>
            <a:off x="1109133" y="6753119"/>
            <a:ext cx="635001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717" name="G"/>
          <p:cNvSpPr/>
          <p:nvPr/>
        </p:nvSpPr>
        <p:spPr>
          <a:xfrm>
            <a:off x="1109133" y="3205868"/>
            <a:ext cx="635001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G</a:t>
            </a:r>
          </a:p>
        </p:txBody>
      </p:sp>
      <p:sp>
        <p:nvSpPr>
          <p:cNvPr id="718" name="H"/>
          <p:cNvSpPr/>
          <p:nvPr/>
        </p:nvSpPr>
        <p:spPr>
          <a:xfrm>
            <a:off x="1109133" y="8526743"/>
            <a:ext cx="635001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</a:t>
            </a:r>
          </a:p>
        </p:txBody>
      </p:sp>
      <p:sp>
        <p:nvSpPr>
          <p:cNvPr id="719" name="T1"/>
          <p:cNvSpPr/>
          <p:nvPr/>
        </p:nvSpPr>
        <p:spPr>
          <a:xfrm>
            <a:off x="4648200" y="2932889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1</a:t>
            </a:r>
          </a:p>
        </p:txBody>
      </p:sp>
      <p:sp>
        <p:nvSpPr>
          <p:cNvPr id="720" name="T2"/>
          <p:cNvSpPr/>
          <p:nvPr/>
        </p:nvSpPr>
        <p:spPr>
          <a:xfrm>
            <a:off x="4648200" y="3950549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2</a:t>
            </a:r>
          </a:p>
        </p:txBody>
      </p:sp>
      <p:sp>
        <p:nvSpPr>
          <p:cNvPr id="721" name="T3"/>
          <p:cNvSpPr/>
          <p:nvPr/>
        </p:nvSpPr>
        <p:spPr>
          <a:xfrm>
            <a:off x="4648200" y="5985867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3</a:t>
            </a:r>
          </a:p>
        </p:txBody>
      </p:sp>
      <p:sp>
        <p:nvSpPr>
          <p:cNvPr id="722" name="T4"/>
          <p:cNvSpPr/>
          <p:nvPr/>
        </p:nvSpPr>
        <p:spPr>
          <a:xfrm>
            <a:off x="4648200" y="7003526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4</a:t>
            </a:r>
          </a:p>
        </p:txBody>
      </p:sp>
      <p:sp>
        <p:nvSpPr>
          <p:cNvPr id="723" name="T5"/>
          <p:cNvSpPr/>
          <p:nvPr/>
        </p:nvSpPr>
        <p:spPr>
          <a:xfrm>
            <a:off x="4648200" y="8021186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5</a:t>
            </a:r>
          </a:p>
        </p:txBody>
      </p:sp>
      <p:sp>
        <p:nvSpPr>
          <p:cNvPr id="724" name="T6"/>
          <p:cNvSpPr/>
          <p:nvPr/>
        </p:nvSpPr>
        <p:spPr>
          <a:xfrm>
            <a:off x="4648200" y="4968208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6</a:t>
            </a:r>
          </a:p>
        </p:txBody>
      </p:sp>
      <p:cxnSp>
        <p:nvCxnSpPr>
          <p:cNvPr id="725" name="Connection Line"/>
          <p:cNvCxnSpPr>
            <a:stCxn id="711" idx="0"/>
            <a:endCxn id="719" idx="0"/>
          </p:cNvCxnSpPr>
          <p:nvPr/>
        </p:nvCxnSpPr>
        <p:spPr>
          <a:xfrm>
            <a:off x="1426633" y="2636556"/>
            <a:ext cx="3602568" cy="677334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26" name="Connection Line"/>
          <p:cNvCxnSpPr>
            <a:stCxn id="719" idx="0"/>
            <a:endCxn id="717" idx="0"/>
          </p:cNvCxnSpPr>
          <p:nvPr/>
        </p:nvCxnSpPr>
        <p:spPr>
          <a:xfrm flipH="1">
            <a:off x="1426633" y="3313889"/>
            <a:ext cx="3602568" cy="20948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27" name="Connection Line"/>
          <p:cNvCxnSpPr>
            <a:stCxn id="719" idx="0"/>
            <a:endCxn id="713" idx="0"/>
          </p:cNvCxnSpPr>
          <p:nvPr/>
        </p:nvCxnSpPr>
        <p:spPr>
          <a:xfrm flipH="1">
            <a:off x="1426633" y="3313889"/>
            <a:ext cx="3602568" cy="1096293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28" name="Connection Line"/>
          <p:cNvCxnSpPr>
            <a:stCxn id="711" idx="0"/>
            <a:endCxn id="720" idx="0"/>
          </p:cNvCxnSpPr>
          <p:nvPr/>
        </p:nvCxnSpPr>
        <p:spPr>
          <a:xfrm>
            <a:off x="1426633" y="2636556"/>
            <a:ext cx="3602568" cy="1694994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29" name="Connection Line"/>
          <p:cNvCxnSpPr>
            <a:stCxn id="720" idx="0"/>
            <a:endCxn id="714" idx="0"/>
          </p:cNvCxnSpPr>
          <p:nvPr/>
        </p:nvCxnSpPr>
        <p:spPr>
          <a:xfrm flipH="1">
            <a:off x="1426633" y="4331549"/>
            <a:ext cx="3602568" cy="965445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30" name="Connection Line"/>
          <p:cNvCxnSpPr>
            <a:stCxn id="720" idx="0"/>
            <a:endCxn id="713" idx="0"/>
          </p:cNvCxnSpPr>
          <p:nvPr/>
        </p:nvCxnSpPr>
        <p:spPr>
          <a:xfrm flipH="1">
            <a:off x="1426633" y="4331549"/>
            <a:ext cx="3602568" cy="78633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31" name="Connection Line"/>
          <p:cNvCxnSpPr>
            <a:stCxn id="721" idx="0"/>
            <a:endCxn id="716" idx="0"/>
          </p:cNvCxnSpPr>
          <p:nvPr/>
        </p:nvCxnSpPr>
        <p:spPr>
          <a:xfrm flipH="1">
            <a:off x="1426633" y="6366867"/>
            <a:ext cx="3602568" cy="703753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32" name="Connection Line"/>
          <p:cNvCxnSpPr>
            <a:stCxn id="721" idx="0"/>
            <a:endCxn id="715" idx="0"/>
          </p:cNvCxnSpPr>
          <p:nvPr/>
        </p:nvCxnSpPr>
        <p:spPr>
          <a:xfrm flipH="1" flipV="1">
            <a:off x="1426633" y="6183806"/>
            <a:ext cx="3602568" cy="183062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33" name="Connection Line"/>
          <p:cNvCxnSpPr>
            <a:stCxn id="721" idx="0"/>
            <a:endCxn id="718" idx="0"/>
          </p:cNvCxnSpPr>
          <p:nvPr/>
        </p:nvCxnSpPr>
        <p:spPr>
          <a:xfrm flipH="1">
            <a:off x="1426633" y="6366867"/>
            <a:ext cx="3602568" cy="2477377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34" name="Connection Line"/>
          <p:cNvCxnSpPr>
            <a:stCxn id="712" idx="0"/>
            <a:endCxn id="722" idx="0"/>
          </p:cNvCxnSpPr>
          <p:nvPr/>
        </p:nvCxnSpPr>
        <p:spPr>
          <a:xfrm flipV="1">
            <a:off x="1426633" y="7384526"/>
            <a:ext cx="3602568" cy="572907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35" name="Connection Line"/>
          <p:cNvCxnSpPr>
            <a:stCxn id="715" idx="0"/>
            <a:endCxn id="722" idx="0"/>
          </p:cNvCxnSpPr>
          <p:nvPr/>
        </p:nvCxnSpPr>
        <p:spPr>
          <a:xfrm>
            <a:off x="1426633" y="6183806"/>
            <a:ext cx="3602568" cy="120072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36" name="Connection Line"/>
          <p:cNvCxnSpPr>
            <a:stCxn id="716" idx="0"/>
            <a:endCxn id="722" idx="0"/>
          </p:cNvCxnSpPr>
          <p:nvPr/>
        </p:nvCxnSpPr>
        <p:spPr>
          <a:xfrm>
            <a:off x="1426633" y="7070619"/>
            <a:ext cx="3602568" cy="313908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37" name="Connection Line"/>
          <p:cNvCxnSpPr>
            <a:stCxn id="712" idx="0"/>
            <a:endCxn id="723" idx="0"/>
          </p:cNvCxnSpPr>
          <p:nvPr/>
        </p:nvCxnSpPr>
        <p:spPr>
          <a:xfrm>
            <a:off x="1426633" y="7957432"/>
            <a:ext cx="3602568" cy="444755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38" name="Connection Line"/>
          <p:cNvCxnSpPr>
            <a:stCxn id="723" idx="0"/>
            <a:endCxn id="716" idx="0"/>
          </p:cNvCxnSpPr>
          <p:nvPr/>
        </p:nvCxnSpPr>
        <p:spPr>
          <a:xfrm flipH="1" flipV="1">
            <a:off x="1426633" y="7070619"/>
            <a:ext cx="3602568" cy="1331568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39" name="Connection Line"/>
          <p:cNvCxnSpPr>
            <a:stCxn id="718" idx="0"/>
            <a:endCxn id="723" idx="0"/>
          </p:cNvCxnSpPr>
          <p:nvPr/>
        </p:nvCxnSpPr>
        <p:spPr>
          <a:xfrm flipV="1">
            <a:off x="1426633" y="8402186"/>
            <a:ext cx="3602568" cy="442058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40" name="Connection Line"/>
          <p:cNvCxnSpPr>
            <a:stCxn id="711" idx="0"/>
            <a:endCxn id="724" idx="0"/>
          </p:cNvCxnSpPr>
          <p:nvPr/>
        </p:nvCxnSpPr>
        <p:spPr>
          <a:xfrm>
            <a:off x="1426633" y="2636556"/>
            <a:ext cx="3602568" cy="2712653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41" name="Connection Line"/>
          <p:cNvCxnSpPr>
            <a:stCxn id="714" idx="0"/>
            <a:endCxn id="724" idx="0"/>
          </p:cNvCxnSpPr>
          <p:nvPr/>
        </p:nvCxnSpPr>
        <p:spPr>
          <a:xfrm>
            <a:off x="1426633" y="5296993"/>
            <a:ext cx="3602568" cy="52216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42" name="Connection Line"/>
          <p:cNvCxnSpPr>
            <a:stCxn id="717" idx="0"/>
            <a:endCxn id="724" idx="0"/>
          </p:cNvCxnSpPr>
          <p:nvPr/>
        </p:nvCxnSpPr>
        <p:spPr>
          <a:xfrm>
            <a:off x="1426633" y="3523368"/>
            <a:ext cx="3602568" cy="182584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sp>
        <p:nvSpPr>
          <p:cNvPr id="743" name="Rounded Rectangle"/>
          <p:cNvSpPr/>
          <p:nvPr/>
        </p:nvSpPr>
        <p:spPr>
          <a:xfrm>
            <a:off x="4394200" y="2678889"/>
            <a:ext cx="1270001" cy="3164815"/>
          </a:xfrm>
          <a:prstGeom prst="roundRect">
            <a:avLst>
              <a:gd name="adj" fmla="val 15000"/>
            </a:avLst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44" name="Rounded Rectangle"/>
          <p:cNvSpPr/>
          <p:nvPr/>
        </p:nvSpPr>
        <p:spPr>
          <a:xfrm>
            <a:off x="4394200" y="5915824"/>
            <a:ext cx="1270001" cy="3051110"/>
          </a:xfrm>
          <a:prstGeom prst="roundRect">
            <a:avLst>
              <a:gd name="adj" fmla="val 15000"/>
            </a:avLst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755" name="Group"/>
          <p:cNvGrpSpPr/>
          <p:nvPr/>
        </p:nvGrpSpPr>
        <p:grpSpPr>
          <a:xfrm>
            <a:off x="7133705" y="2563682"/>
            <a:ext cx="4215665" cy="6193936"/>
            <a:chOff x="0" y="0"/>
            <a:chExt cx="4215663" cy="6193934"/>
          </a:xfrm>
        </p:grpSpPr>
        <p:pic>
          <p:nvPicPr>
            <p:cNvPr id="74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80562" y="0"/>
              <a:ext cx="1113169" cy="1113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02495" y="0"/>
              <a:ext cx="1113169" cy="1113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7" name="T1"/>
            <p:cNvSpPr/>
            <p:nvPr/>
          </p:nvSpPr>
          <p:spPr>
            <a:xfrm>
              <a:off x="1102145" y="1491850"/>
              <a:ext cx="1113170" cy="153264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1</a:t>
              </a:r>
            </a:p>
          </p:txBody>
        </p:sp>
        <p:sp>
          <p:nvSpPr>
            <p:cNvPr id="748" name="T2"/>
            <p:cNvSpPr/>
            <p:nvPr/>
          </p:nvSpPr>
          <p:spPr>
            <a:xfrm>
              <a:off x="1102145" y="3070731"/>
              <a:ext cx="1113170" cy="153264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2</a:t>
              </a:r>
            </a:p>
          </p:txBody>
        </p:sp>
        <p:sp>
          <p:nvSpPr>
            <p:cNvPr id="749" name="T6"/>
            <p:cNvSpPr/>
            <p:nvPr/>
          </p:nvSpPr>
          <p:spPr>
            <a:xfrm>
              <a:off x="1102145" y="4661295"/>
              <a:ext cx="1113170" cy="153264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6</a:t>
              </a:r>
            </a:p>
          </p:txBody>
        </p:sp>
        <p:sp>
          <p:nvSpPr>
            <p:cNvPr id="750" name="T3"/>
            <p:cNvSpPr/>
            <p:nvPr/>
          </p:nvSpPr>
          <p:spPr>
            <a:xfrm>
              <a:off x="3102495" y="1491850"/>
              <a:ext cx="1113169" cy="153264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3</a:t>
              </a:r>
            </a:p>
          </p:txBody>
        </p:sp>
        <p:sp>
          <p:nvSpPr>
            <p:cNvPr id="751" name="T4"/>
            <p:cNvSpPr/>
            <p:nvPr/>
          </p:nvSpPr>
          <p:spPr>
            <a:xfrm>
              <a:off x="3102495" y="3070731"/>
              <a:ext cx="1113169" cy="153264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4</a:t>
              </a:r>
            </a:p>
          </p:txBody>
        </p:sp>
        <p:sp>
          <p:nvSpPr>
            <p:cNvPr id="752" name="T5"/>
            <p:cNvSpPr/>
            <p:nvPr/>
          </p:nvSpPr>
          <p:spPr>
            <a:xfrm>
              <a:off x="3102495" y="4661295"/>
              <a:ext cx="1113169" cy="153264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5</a:t>
              </a:r>
            </a:p>
          </p:txBody>
        </p:sp>
        <p:sp>
          <p:nvSpPr>
            <p:cNvPr id="753" name="Line"/>
            <p:cNvSpPr/>
            <p:nvPr/>
          </p:nvSpPr>
          <p:spPr>
            <a:xfrm flipH="1">
              <a:off x="344432" y="1690776"/>
              <a:ext cx="1" cy="1052448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54" name="Stopwatch"/>
            <p:cNvSpPr/>
            <p:nvPr/>
          </p:nvSpPr>
          <p:spPr>
            <a:xfrm>
              <a:off x="0" y="652004"/>
              <a:ext cx="688865" cy="797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083" y="0"/>
                  </a:moveTo>
                  <a:cubicBezTo>
                    <a:pt x="8677" y="0"/>
                    <a:pt x="8349" y="285"/>
                    <a:pt x="8349" y="636"/>
                  </a:cubicBezTo>
                  <a:cubicBezTo>
                    <a:pt x="8349" y="987"/>
                    <a:pt x="8677" y="1271"/>
                    <a:pt x="9083" y="1271"/>
                  </a:cubicBezTo>
                  <a:lnTo>
                    <a:pt x="10064" y="1271"/>
                  </a:lnTo>
                  <a:lnTo>
                    <a:pt x="10064" y="2960"/>
                  </a:lnTo>
                  <a:cubicBezTo>
                    <a:pt x="4451" y="3288"/>
                    <a:pt x="0" y="7336"/>
                    <a:pt x="0" y="12268"/>
                  </a:cubicBezTo>
                  <a:cubicBezTo>
                    <a:pt x="0" y="17414"/>
                    <a:pt x="4845" y="21600"/>
                    <a:pt x="10800" y="21600"/>
                  </a:cubicBezTo>
                  <a:cubicBezTo>
                    <a:pt x="16755" y="21600"/>
                    <a:pt x="21600" y="17414"/>
                    <a:pt x="21600" y="12268"/>
                  </a:cubicBezTo>
                  <a:cubicBezTo>
                    <a:pt x="21600" y="9530"/>
                    <a:pt x="20228" y="7065"/>
                    <a:pt x="18048" y="5356"/>
                  </a:cubicBezTo>
                  <a:cubicBezTo>
                    <a:pt x="18095" y="5326"/>
                    <a:pt x="18139" y="5288"/>
                    <a:pt x="18173" y="5243"/>
                  </a:cubicBezTo>
                  <a:lnTo>
                    <a:pt x="18534" y="4762"/>
                  </a:lnTo>
                  <a:cubicBezTo>
                    <a:pt x="18681" y="4567"/>
                    <a:pt x="18616" y="4303"/>
                    <a:pt x="18389" y="4177"/>
                  </a:cubicBezTo>
                  <a:lnTo>
                    <a:pt x="16675" y="3215"/>
                  </a:lnTo>
                  <a:cubicBezTo>
                    <a:pt x="16448" y="3088"/>
                    <a:pt x="16144" y="3144"/>
                    <a:pt x="15997" y="3340"/>
                  </a:cubicBezTo>
                  <a:lnTo>
                    <a:pt x="15636" y="3822"/>
                  </a:lnTo>
                  <a:cubicBezTo>
                    <a:pt x="15615" y="3849"/>
                    <a:pt x="15599" y="3878"/>
                    <a:pt x="15587" y="3907"/>
                  </a:cubicBezTo>
                  <a:cubicBezTo>
                    <a:pt x="14351" y="3376"/>
                    <a:pt x="12983" y="3045"/>
                    <a:pt x="11536" y="2960"/>
                  </a:cubicBezTo>
                  <a:lnTo>
                    <a:pt x="11536" y="1271"/>
                  </a:lnTo>
                  <a:lnTo>
                    <a:pt x="12517" y="1271"/>
                  </a:lnTo>
                  <a:cubicBezTo>
                    <a:pt x="12923" y="1271"/>
                    <a:pt x="13251" y="987"/>
                    <a:pt x="13251" y="636"/>
                  </a:cubicBezTo>
                  <a:cubicBezTo>
                    <a:pt x="13251" y="285"/>
                    <a:pt x="12923" y="0"/>
                    <a:pt x="12517" y="0"/>
                  </a:cubicBezTo>
                  <a:lnTo>
                    <a:pt x="9083" y="0"/>
                  </a:lnTo>
                  <a:close/>
                  <a:moveTo>
                    <a:pt x="10800" y="4207"/>
                  </a:moveTo>
                  <a:cubicBezTo>
                    <a:pt x="15944" y="4207"/>
                    <a:pt x="20129" y="7823"/>
                    <a:pt x="20129" y="12268"/>
                  </a:cubicBezTo>
                  <a:cubicBezTo>
                    <a:pt x="20129" y="16713"/>
                    <a:pt x="15944" y="20329"/>
                    <a:pt x="10800" y="20329"/>
                  </a:cubicBezTo>
                  <a:cubicBezTo>
                    <a:pt x="5656" y="20329"/>
                    <a:pt x="1471" y="16713"/>
                    <a:pt x="1471" y="12268"/>
                  </a:cubicBezTo>
                  <a:cubicBezTo>
                    <a:pt x="1471" y="7823"/>
                    <a:pt x="5656" y="4207"/>
                    <a:pt x="10800" y="4207"/>
                  </a:cubicBezTo>
                  <a:close/>
                  <a:moveTo>
                    <a:pt x="10800" y="6222"/>
                  </a:moveTo>
                  <a:cubicBezTo>
                    <a:pt x="10394" y="6222"/>
                    <a:pt x="10064" y="6505"/>
                    <a:pt x="10064" y="6856"/>
                  </a:cubicBezTo>
                  <a:lnTo>
                    <a:pt x="10064" y="12268"/>
                  </a:lnTo>
                  <a:cubicBezTo>
                    <a:pt x="10064" y="12619"/>
                    <a:pt x="10394" y="12904"/>
                    <a:pt x="10800" y="12904"/>
                  </a:cubicBezTo>
                  <a:cubicBezTo>
                    <a:pt x="11206" y="12904"/>
                    <a:pt x="11536" y="12619"/>
                    <a:pt x="11536" y="12268"/>
                  </a:cubicBezTo>
                  <a:lnTo>
                    <a:pt x="11536" y="6856"/>
                  </a:lnTo>
                  <a:cubicBezTo>
                    <a:pt x="11536" y="6505"/>
                    <a:pt x="11206" y="6222"/>
                    <a:pt x="10800" y="62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44" grpId="2"/>
      <p:bldP build="whole" bldLvl="1" animBg="1" rev="0" advAuto="0" spid="755" grpId="3"/>
      <p:bldP build="whole" bldLvl="1" animBg="1" rev="0" advAuto="0" spid="743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Naïve Sche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Naïve Scheme</a:t>
            </a:r>
          </a:p>
        </p:txBody>
      </p:sp>
      <p:sp>
        <p:nvSpPr>
          <p:cNvPr id="758" name="A"/>
          <p:cNvSpPr/>
          <p:nvPr/>
        </p:nvSpPr>
        <p:spPr>
          <a:xfrm>
            <a:off x="1109133" y="2319056"/>
            <a:ext cx="635001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759" name="B"/>
          <p:cNvSpPr/>
          <p:nvPr/>
        </p:nvSpPr>
        <p:spPr>
          <a:xfrm>
            <a:off x="1109133" y="7639932"/>
            <a:ext cx="635001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760" name="C"/>
          <p:cNvSpPr/>
          <p:nvPr/>
        </p:nvSpPr>
        <p:spPr>
          <a:xfrm>
            <a:off x="1109133" y="4092681"/>
            <a:ext cx="635001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61" name="D"/>
          <p:cNvSpPr/>
          <p:nvPr/>
        </p:nvSpPr>
        <p:spPr>
          <a:xfrm>
            <a:off x="1109133" y="4979493"/>
            <a:ext cx="635001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762" name="E"/>
          <p:cNvSpPr/>
          <p:nvPr/>
        </p:nvSpPr>
        <p:spPr>
          <a:xfrm>
            <a:off x="1109133" y="5866306"/>
            <a:ext cx="635001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763" name="F"/>
          <p:cNvSpPr/>
          <p:nvPr/>
        </p:nvSpPr>
        <p:spPr>
          <a:xfrm>
            <a:off x="1109133" y="6753119"/>
            <a:ext cx="635001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764" name="G"/>
          <p:cNvSpPr/>
          <p:nvPr/>
        </p:nvSpPr>
        <p:spPr>
          <a:xfrm>
            <a:off x="1109133" y="3205868"/>
            <a:ext cx="635001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G</a:t>
            </a:r>
          </a:p>
        </p:txBody>
      </p:sp>
      <p:sp>
        <p:nvSpPr>
          <p:cNvPr id="765" name="H"/>
          <p:cNvSpPr/>
          <p:nvPr/>
        </p:nvSpPr>
        <p:spPr>
          <a:xfrm>
            <a:off x="1109133" y="8526743"/>
            <a:ext cx="635001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</a:t>
            </a:r>
          </a:p>
        </p:txBody>
      </p:sp>
      <p:sp>
        <p:nvSpPr>
          <p:cNvPr id="766" name="T1"/>
          <p:cNvSpPr/>
          <p:nvPr/>
        </p:nvSpPr>
        <p:spPr>
          <a:xfrm>
            <a:off x="4648200" y="2932889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1</a:t>
            </a:r>
          </a:p>
        </p:txBody>
      </p:sp>
      <p:sp>
        <p:nvSpPr>
          <p:cNvPr id="767" name="T2"/>
          <p:cNvSpPr/>
          <p:nvPr/>
        </p:nvSpPr>
        <p:spPr>
          <a:xfrm>
            <a:off x="4648200" y="3950549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2</a:t>
            </a:r>
          </a:p>
        </p:txBody>
      </p:sp>
      <p:sp>
        <p:nvSpPr>
          <p:cNvPr id="768" name="T3"/>
          <p:cNvSpPr/>
          <p:nvPr/>
        </p:nvSpPr>
        <p:spPr>
          <a:xfrm>
            <a:off x="4648200" y="5985867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3</a:t>
            </a:r>
          </a:p>
        </p:txBody>
      </p:sp>
      <p:sp>
        <p:nvSpPr>
          <p:cNvPr id="769" name="T4"/>
          <p:cNvSpPr/>
          <p:nvPr/>
        </p:nvSpPr>
        <p:spPr>
          <a:xfrm>
            <a:off x="4648200" y="7003526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4</a:t>
            </a:r>
          </a:p>
        </p:txBody>
      </p:sp>
      <p:sp>
        <p:nvSpPr>
          <p:cNvPr id="770" name="T5"/>
          <p:cNvSpPr/>
          <p:nvPr/>
        </p:nvSpPr>
        <p:spPr>
          <a:xfrm>
            <a:off x="4648200" y="8021186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5</a:t>
            </a:r>
          </a:p>
        </p:txBody>
      </p:sp>
      <p:sp>
        <p:nvSpPr>
          <p:cNvPr id="771" name="T6"/>
          <p:cNvSpPr/>
          <p:nvPr/>
        </p:nvSpPr>
        <p:spPr>
          <a:xfrm>
            <a:off x="4648200" y="4968208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6</a:t>
            </a:r>
          </a:p>
        </p:txBody>
      </p:sp>
      <p:cxnSp>
        <p:nvCxnSpPr>
          <p:cNvPr id="772" name="Connection Line"/>
          <p:cNvCxnSpPr>
            <a:stCxn id="758" idx="0"/>
            <a:endCxn id="766" idx="0"/>
          </p:cNvCxnSpPr>
          <p:nvPr/>
        </p:nvCxnSpPr>
        <p:spPr>
          <a:xfrm>
            <a:off x="1426633" y="2636556"/>
            <a:ext cx="3602568" cy="677334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73" name="Connection Line"/>
          <p:cNvCxnSpPr>
            <a:stCxn id="766" idx="0"/>
            <a:endCxn id="764" idx="0"/>
          </p:cNvCxnSpPr>
          <p:nvPr/>
        </p:nvCxnSpPr>
        <p:spPr>
          <a:xfrm flipH="1">
            <a:off x="1426633" y="3313889"/>
            <a:ext cx="3602568" cy="20948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74" name="Connection Line"/>
          <p:cNvCxnSpPr>
            <a:stCxn id="766" idx="0"/>
            <a:endCxn id="760" idx="0"/>
          </p:cNvCxnSpPr>
          <p:nvPr/>
        </p:nvCxnSpPr>
        <p:spPr>
          <a:xfrm flipH="1">
            <a:off x="1426633" y="3313889"/>
            <a:ext cx="3602568" cy="1096293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75" name="Connection Line"/>
          <p:cNvCxnSpPr>
            <a:stCxn id="758" idx="0"/>
            <a:endCxn id="767" idx="0"/>
          </p:cNvCxnSpPr>
          <p:nvPr/>
        </p:nvCxnSpPr>
        <p:spPr>
          <a:xfrm>
            <a:off x="1426633" y="2636556"/>
            <a:ext cx="3602568" cy="1694994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76" name="Connection Line"/>
          <p:cNvCxnSpPr>
            <a:stCxn id="767" idx="0"/>
            <a:endCxn id="761" idx="0"/>
          </p:cNvCxnSpPr>
          <p:nvPr/>
        </p:nvCxnSpPr>
        <p:spPr>
          <a:xfrm flipH="1">
            <a:off x="1426633" y="4331549"/>
            <a:ext cx="3602568" cy="965445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77" name="Connection Line"/>
          <p:cNvCxnSpPr>
            <a:stCxn id="767" idx="0"/>
            <a:endCxn id="760" idx="0"/>
          </p:cNvCxnSpPr>
          <p:nvPr/>
        </p:nvCxnSpPr>
        <p:spPr>
          <a:xfrm flipH="1">
            <a:off x="1426633" y="4331549"/>
            <a:ext cx="3602568" cy="78633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78" name="Connection Line"/>
          <p:cNvCxnSpPr>
            <a:stCxn id="768" idx="0"/>
            <a:endCxn id="763" idx="0"/>
          </p:cNvCxnSpPr>
          <p:nvPr/>
        </p:nvCxnSpPr>
        <p:spPr>
          <a:xfrm flipH="1">
            <a:off x="1426633" y="6366867"/>
            <a:ext cx="3602568" cy="703753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79" name="Connection Line"/>
          <p:cNvCxnSpPr>
            <a:stCxn id="768" idx="0"/>
            <a:endCxn id="762" idx="0"/>
          </p:cNvCxnSpPr>
          <p:nvPr/>
        </p:nvCxnSpPr>
        <p:spPr>
          <a:xfrm flipH="1" flipV="1">
            <a:off x="1426633" y="6183806"/>
            <a:ext cx="3602568" cy="183062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80" name="Connection Line"/>
          <p:cNvCxnSpPr>
            <a:stCxn id="768" idx="0"/>
            <a:endCxn id="765" idx="0"/>
          </p:cNvCxnSpPr>
          <p:nvPr/>
        </p:nvCxnSpPr>
        <p:spPr>
          <a:xfrm flipH="1">
            <a:off x="1426633" y="6366867"/>
            <a:ext cx="3602568" cy="2477377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81" name="Connection Line"/>
          <p:cNvCxnSpPr>
            <a:stCxn id="759" idx="0"/>
            <a:endCxn id="769" idx="0"/>
          </p:cNvCxnSpPr>
          <p:nvPr/>
        </p:nvCxnSpPr>
        <p:spPr>
          <a:xfrm flipV="1">
            <a:off x="1426633" y="7384526"/>
            <a:ext cx="3602568" cy="572907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82" name="Connection Line"/>
          <p:cNvCxnSpPr>
            <a:stCxn id="762" idx="0"/>
            <a:endCxn id="769" idx="0"/>
          </p:cNvCxnSpPr>
          <p:nvPr/>
        </p:nvCxnSpPr>
        <p:spPr>
          <a:xfrm>
            <a:off x="1426633" y="6183806"/>
            <a:ext cx="3602568" cy="120072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83" name="Connection Line"/>
          <p:cNvCxnSpPr>
            <a:stCxn id="763" idx="0"/>
            <a:endCxn id="769" idx="0"/>
          </p:cNvCxnSpPr>
          <p:nvPr/>
        </p:nvCxnSpPr>
        <p:spPr>
          <a:xfrm>
            <a:off x="1426633" y="7070619"/>
            <a:ext cx="3602568" cy="313908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84" name="Connection Line"/>
          <p:cNvCxnSpPr>
            <a:stCxn id="759" idx="0"/>
            <a:endCxn id="770" idx="0"/>
          </p:cNvCxnSpPr>
          <p:nvPr/>
        </p:nvCxnSpPr>
        <p:spPr>
          <a:xfrm>
            <a:off x="1426633" y="7957432"/>
            <a:ext cx="3602568" cy="444755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85" name="Connection Line"/>
          <p:cNvCxnSpPr>
            <a:stCxn id="770" idx="0"/>
            <a:endCxn id="763" idx="0"/>
          </p:cNvCxnSpPr>
          <p:nvPr/>
        </p:nvCxnSpPr>
        <p:spPr>
          <a:xfrm flipH="1" flipV="1">
            <a:off x="1426633" y="7070619"/>
            <a:ext cx="3602568" cy="1331568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86" name="Connection Line"/>
          <p:cNvCxnSpPr>
            <a:stCxn id="765" idx="0"/>
            <a:endCxn id="770" idx="0"/>
          </p:cNvCxnSpPr>
          <p:nvPr/>
        </p:nvCxnSpPr>
        <p:spPr>
          <a:xfrm flipV="1">
            <a:off x="1426633" y="8402186"/>
            <a:ext cx="3602568" cy="442058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87" name="Connection Line"/>
          <p:cNvCxnSpPr>
            <a:stCxn id="758" idx="0"/>
            <a:endCxn id="771" idx="0"/>
          </p:cNvCxnSpPr>
          <p:nvPr/>
        </p:nvCxnSpPr>
        <p:spPr>
          <a:xfrm>
            <a:off x="1426633" y="2636556"/>
            <a:ext cx="3602568" cy="2712653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88" name="Connection Line"/>
          <p:cNvCxnSpPr>
            <a:stCxn id="761" idx="0"/>
            <a:endCxn id="771" idx="0"/>
          </p:cNvCxnSpPr>
          <p:nvPr/>
        </p:nvCxnSpPr>
        <p:spPr>
          <a:xfrm>
            <a:off x="1426633" y="5296993"/>
            <a:ext cx="3602568" cy="52216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789" name="Connection Line"/>
          <p:cNvCxnSpPr>
            <a:stCxn id="764" idx="0"/>
            <a:endCxn id="771" idx="0"/>
          </p:cNvCxnSpPr>
          <p:nvPr/>
        </p:nvCxnSpPr>
        <p:spPr>
          <a:xfrm>
            <a:off x="1426633" y="3523368"/>
            <a:ext cx="3602568" cy="182584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Naïve Sche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Naïve Scheme</a:t>
            </a:r>
          </a:p>
        </p:txBody>
      </p:sp>
      <p:sp>
        <p:nvSpPr>
          <p:cNvPr id="792" name="A"/>
          <p:cNvSpPr/>
          <p:nvPr/>
        </p:nvSpPr>
        <p:spPr>
          <a:xfrm>
            <a:off x="1092200" y="1811056"/>
            <a:ext cx="635000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793" name="B"/>
          <p:cNvSpPr/>
          <p:nvPr/>
        </p:nvSpPr>
        <p:spPr>
          <a:xfrm>
            <a:off x="1143000" y="8018744"/>
            <a:ext cx="635000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794" name="C"/>
          <p:cNvSpPr/>
          <p:nvPr/>
        </p:nvSpPr>
        <p:spPr>
          <a:xfrm>
            <a:off x="1092200" y="3584681"/>
            <a:ext cx="635000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95" name="D"/>
          <p:cNvSpPr/>
          <p:nvPr/>
        </p:nvSpPr>
        <p:spPr>
          <a:xfrm>
            <a:off x="1092200" y="4471493"/>
            <a:ext cx="635000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796" name="E"/>
          <p:cNvSpPr/>
          <p:nvPr/>
        </p:nvSpPr>
        <p:spPr>
          <a:xfrm>
            <a:off x="1143000" y="6245118"/>
            <a:ext cx="635000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797" name="F"/>
          <p:cNvSpPr/>
          <p:nvPr/>
        </p:nvSpPr>
        <p:spPr>
          <a:xfrm>
            <a:off x="1143000" y="7131932"/>
            <a:ext cx="635000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798" name="G"/>
          <p:cNvSpPr/>
          <p:nvPr/>
        </p:nvSpPr>
        <p:spPr>
          <a:xfrm>
            <a:off x="1092200" y="2697868"/>
            <a:ext cx="635000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G</a:t>
            </a:r>
          </a:p>
        </p:txBody>
      </p:sp>
      <p:sp>
        <p:nvSpPr>
          <p:cNvPr id="799" name="H"/>
          <p:cNvSpPr/>
          <p:nvPr/>
        </p:nvSpPr>
        <p:spPr>
          <a:xfrm>
            <a:off x="1143000" y="8905556"/>
            <a:ext cx="635000" cy="6350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</a:t>
            </a:r>
          </a:p>
        </p:txBody>
      </p:sp>
      <p:sp>
        <p:nvSpPr>
          <p:cNvPr id="800" name="T1"/>
          <p:cNvSpPr/>
          <p:nvPr/>
        </p:nvSpPr>
        <p:spPr>
          <a:xfrm>
            <a:off x="4631266" y="2424889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1</a:t>
            </a:r>
          </a:p>
        </p:txBody>
      </p:sp>
      <p:sp>
        <p:nvSpPr>
          <p:cNvPr id="801" name="T2"/>
          <p:cNvSpPr/>
          <p:nvPr/>
        </p:nvSpPr>
        <p:spPr>
          <a:xfrm>
            <a:off x="4631266" y="3278476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2</a:t>
            </a:r>
          </a:p>
        </p:txBody>
      </p:sp>
      <p:sp>
        <p:nvSpPr>
          <p:cNvPr id="802" name="T3"/>
          <p:cNvSpPr/>
          <p:nvPr/>
        </p:nvSpPr>
        <p:spPr>
          <a:xfrm>
            <a:off x="4631266" y="6692824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3</a:t>
            </a:r>
          </a:p>
        </p:txBody>
      </p:sp>
      <p:sp>
        <p:nvSpPr>
          <p:cNvPr id="803" name="T4"/>
          <p:cNvSpPr/>
          <p:nvPr/>
        </p:nvSpPr>
        <p:spPr>
          <a:xfrm>
            <a:off x="4631266" y="7546412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4</a:t>
            </a:r>
          </a:p>
        </p:txBody>
      </p:sp>
      <p:sp>
        <p:nvSpPr>
          <p:cNvPr id="804" name="T5"/>
          <p:cNvSpPr/>
          <p:nvPr/>
        </p:nvSpPr>
        <p:spPr>
          <a:xfrm>
            <a:off x="4631266" y="8399998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5</a:t>
            </a:r>
          </a:p>
        </p:txBody>
      </p:sp>
      <p:sp>
        <p:nvSpPr>
          <p:cNvPr id="805" name="T6"/>
          <p:cNvSpPr/>
          <p:nvPr/>
        </p:nvSpPr>
        <p:spPr>
          <a:xfrm>
            <a:off x="4631266" y="4132063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6</a:t>
            </a:r>
          </a:p>
        </p:txBody>
      </p:sp>
      <p:cxnSp>
        <p:nvCxnSpPr>
          <p:cNvPr id="806" name="Connection Line"/>
          <p:cNvCxnSpPr>
            <a:stCxn id="792" idx="0"/>
            <a:endCxn id="800" idx="0"/>
          </p:cNvCxnSpPr>
          <p:nvPr/>
        </p:nvCxnSpPr>
        <p:spPr>
          <a:xfrm>
            <a:off x="1409700" y="2128556"/>
            <a:ext cx="3602567" cy="677334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807" name="Connection Line"/>
          <p:cNvCxnSpPr>
            <a:stCxn id="800" idx="0"/>
            <a:endCxn id="798" idx="0"/>
          </p:cNvCxnSpPr>
          <p:nvPr/>
        </p:nvCxnSpPr>
        <p:spPr>
          <a:xfrm flipH="1">
            <a:off x="1409700" y="2805889"/>
            <a:ext cx="3602567" cy="20948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808" name="Connection Line"/>
          <p:cNvCxnSpPr>
            <a:stCxn id="800" idx="0"/>
            <a:endCxn id="794" idx="0"/>
          </p:cNvCxnSpPr>
          <p:nvPr/>
        </p:nvCxnSpPr>
        <p:spPr>
          <a:xfrm flipH="1">
            <a:off x="1409700" y="2805889"/>
            <a:ext cx="3602567" cy="1096293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809" name="Connection Line"/>
          <p:cNvCxnSpPr>
            <a:stCxn id="792" idx="0"/>
            <a:endCxn id="801" idx="0"/>
          </p:cNvCxnSpPr>
          <p:nvPr/>
        </p:nvCxnSpPr>
        <p:spPr>
          <a:xfrm>
            <a:off x="1409700" y="2128556"/>
            <a:ext cx="3602567" cy="153092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810" name="Connection Line"/>
          <p:cNvCxnSpPr>
            <a:stCxn id="801" idx="0"/>
            <a:endCxn id="795" idx="0"/>
          </p:cNvCxnSpPr>
          <p:nvPr/>
        </p:nvCxnSpPr>
        <p:spPr>
          <a:xfrm flipH="1">
            <a:off x="1409700" y="3659476"/>
            <a:ext cx="3602567" cy="1129518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811" name="Connection Line"/>
          <p:cNvCxnSpPr>
            <a:stCxn id="801" idx="0"/>
            <a:endCxn id="794" idx="0"/>
          </p:cNvCxnSpPr>
          <p:nvPr/>
        </p:nvCxnSpPr>
        <p:spPr>
          <a:xfrm flipH="1">
            <a:off x="1409700" y="3659476"/>
            <a:ext cx="3602567" cy="242706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812" name="Connection Line"/>
          <p:cNvCxnSpPr>
            <a:stCxn id="802" idx="0"/>
            <a:endCxn id="797" idx="0"/>
          </p:cNvCxnSpPr>
          <p:nvPr/>
        </p:nvCxnSpPr>
        <p:spPr>
          <a:xfrm flipH="1">
            <a:off x="1460500" y="7073824"/>
            <a:ext cx="3551767" cy="375609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813" name="Connection Line"/>
          <p:cNvCxnSpPr>
            <a:stCxn id="802" idx="0"/>
            <a:endCxn id="796" idx="0"/>
          </p:cNvCxnSpPr>
          <p:nvPr/>
        </p:nvCxnSpPr>
        <p:spPr>
          <a:xfrm flipH="1" flipV="1">
            <a:off x="1460500" y="6562618"/>
            <a:ext cx="3551767" cy="511207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814" name="Connection Line"/>
          <p:cNvCxnSpPr>
            <a:stCxn id="802" idx="0"/>
            <a:endCxn id="799" idx="0"/>
          </p:cNvCxnSpPr>
          <p:nvPr/>
        </p:nvCxnSpPr>
        <p:spPr>
          <a:xfrm flipH="1">
            <a:off x="1460500" y="7073824"/>
            <a:ext cx="3551767" cy="2149233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815" name="Connection Line"/>
          <p:cNvCxnSpPr>
            <a:stCxn id="793" idx="0"/>
            <a:endCxn id="803" idx="0"/>
          </p:cNvCxnSpPr>
          <p:nvPr/>
        </p:nvCxnSpPr>
        <p:spPr>
          <a:xfrm flipV="1">
            <a:off x="1460500" y="7927412"/>
            <a:ext cx="3551767" cy="408833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816" name="Connection Line"/>
          <p:cNvCxnSpPr>
            <a:stCxn id="796" idx="0"/>
            <a:endCxn id="803" idx="0"/>
          </p:cNvCxnSpPr>
          <p:nvPr/>
        </p:nvCxnSpPr>
        <p:spPr>
          <a:xfrm>
            <a:off x="1460500" y="6562618"/>
            <a:ext cx="3551767" cy="1364795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817" name="Connection Line"/>
          <p:cNvCxnSpPr>
            <a:stCxn id="797" idx="0"/>
            <a:endCxn id="803" idx="0"/>
          </p:cNvCxnSpPr>
          <p:nvPr/>
        </p:nvCxnSpPr>
        <p:spPr>
          <a:xfrm>
            <a:off x="1460500" y="7449432"/>
            <a:ext cx="3551767" cy="47798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818" name="Connection Line"/>
          <p:cNvCxnSpPr>
            <a:stCxn id="793" idx="0"/>
            <a:endCxn id="804" idx="0"/>
          </p:cNvCxnSpPr>
          <p:nvPr/>
        </p:nvCxnSpPr>
        <p:spPr>
          <a:xfrm>
            <a:off x="1460500" y="8336244"/>
            <a:ext cx="3551767" cy="444755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819" name="Connection Line"/>
          <p:cNvCxnSpPr>
            <a:stCxn id="804" idx="0"/>
            <a:endCxn id="797" idx="0"/>
          </p:cNvCxnSpPr>
          <p:nvPr/>
        </p:nvCxnSpPr>
        <p:spPr>
          <a:xfrm flipH="1" flipV="1">
            <a:off x="1460500" y="7449432"/>
            <a:ext cx="3551767" cy="1331567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820" name="Connection Line"/>
          <p:cNvCxnSpPr>
            <a:stCxn id="799" idx="0"/>
            <a:endCxn id="804" idx="0"/>
          </p:cNvCxnSpPr>
          <p:nvPr/>
        </p:nvCxnSpPr>
        <p:spPr>
          <a:xfrm flipV="1">
            <a:off x="1460500" y="8780998"/>
            <a:ext cx="3551767" cy="442059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821" name="Connection Line"/>
          <p:cNvCxnSpPr>
            <a:stCxn id="792" idx="0"/>
            <a:endCxn id="805" idx="0"/>
          </p:cNvCxnSpPr>
          <p:nvPr/>
        </p:nvCxnSpPr>
        <p:spPr>
          <a:xfrm>
            <a:off x="1409700" y="2128556"/>
            <a:ext cx="3602567" cy="2384508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822" name="Connection Line"/>
          <p:cNvCxnSpPr>
            <a:stCxn id="795" idx="0"/>
            <a:endCxn id="805" idx="0"/>
          </p:cNvCxnSpPr>
          <p:nvPr/>
        </p:nvCxnSpPr>
        <p:spPr>
          <a:xfrm flipV="1">
            <a:off x="1409700" y="4513063"/>
            <a:ext cx="3602567" cy="275931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823" name="Connection Line"/>
          <p:cNvCxnSpPr>
            <a:stCxn id="798" idx="0"/>
            <a:endCxn id="805" idx="0"/>
          </p:cNvCxnSpPr>
          <p:nvPr/>
        </p:nvCxnSpPr>
        <p:spPr>
          <a:xfrm>
            <a:off x="1409700" y="3015368"/>
            <a:ext cx="3602567" cy="1497696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sp>
        <p:nvSpPr>
          <p:cNvPr id="824" name="T7"/>
          <p:cNvSpPr/>
          <p:nvPr/>
        </p:nvSpPr>
        <p:spPr>
          <a:xfrm>
            <a:off x="4631266" y="4985650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7</a:t>
            </a:r>
          </a:p>
        </p:txBody>
      </p:sp>
      <p:sp>
        <p:nvSpPr>
          <p:cNvPr id="825" name="T8"/>
          <p:cNvSpPr/>
          <p:nvPr/>
        </p:nvSpPr>
        <p:spPr>
          <a:xfrm>
            <a:off x="4631266" y="5839237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8</a:t>
            </a:r>
          </a:p>
        </p:txBody>
      </p:sp>
      <p:cxnSp>
        <p:nvCxnSpPr>
          <p:cNvPr id="826" name="Connection Line"/>
          <p:cNvCxnSpPr>
            <a:stCxn id="824" idx="0"/>
            <a:endCxn id="798" idx="0"/>
          </p:cNvCxnSpPr>
          <p:nvPr/>
        </p:nvCxnSpPr>
        <p:spPr>
          <a:xfrm flipH="1" flipV="1">
            <a:off x="1409700" y="3015368"/>
            <a:ext cx="3602567" cy="2351283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827" name="Connection Line"/>
          <p:cNvCxnSpPr>
            <a:stCxn id="824" idx="0"/>
            <a:endCxn id="796" idx="0"/>
          </p:cNvCxnSpPr>
          <p:nvPr/>
        </p:nvCxnSpPr>
        <p:spPr>
          <a:xfrm flipH="1">
            <a:off x="1460500" y="5366650"/>
            <a:ext cx="3551767" cy="1195969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828" name="Connection Line"/>
          <p:cNvCxnSpPr>
            <a:stCxn id="792" idx="0"/>
            <a:endCxn id="825" idx="0"/>
          </p:cNvCxnSpPr>
          <p:nvPr/>
        </p:nvCxnSpPr>
        <p:spPr>
          <a:xfrm>
            <a:off x="1409700" y="2128556"/>
            <a:ext cx="3602567" cy="4091682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829" name="Connection Line"/>
          <p:cNvCxnSpPr>
            <a:stCxn id="793" idx="0"/>
            <a:endCxn id="825" idx="0"/>
          </p:cNvCxnSpPr>
          <p:nvPr/>
        </p:nvCxnSpPr>
        <p:spPr>
          <a:xfrm flipV="1">
            <a:off x="1460500" y="6220237"/>
            <a:ext cx="3551767" cy="2116008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grpSp>
        <p:nvGrpSpPr>
          <p:cNvPr id="839" name="Group"/>
          <p:cNvGrpSpPr/>
          <p:nvPr/>
        </p:nvGrpSpPr>
        <p:grpSpPr>
          <a:xfrm>
            <a:off x="7950200" y="2930656"/>
            <a:ext cx="3008606" cy="4871989"/>
            <a:chOff x="0" y="0"/>
            <a:chExt cx="3008604" cy="4871987"/>
          </a:xfrm>
        </p:grpSpPr>
        <p:sp>
          <p:nvSpPr>
            <p:cNvPr id="830" name="Rounded Rectangle"/>
            <p:cNvSpPr/>
            <p:nvPr/>
          </p:nvSpPr>
          <p:spPr>
            <a:xfrm>
              <a:off x="0" y="0"/>
              <a:ext cx="3008605" cy="4871988"/>
            </a:xfrm>
            <a:prstGeom prst="roundRect">
              <a:avLst>
                <a:gd name="adj" fmla="val 6332"/>
              </a:avLst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31" name="T1"/>
            <p:cNvSpPr/>
            <p:nvPr/>
          </p:nvSpPr>
          <p:spPr>
            <a:xfrm>
              <a:off x="634999" y="621129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1</a:t>
              </a:r>
            </a:p>
          </p:txBody>
        </p:sp>
        <p:sp>
          <p:nvSpPr>
            <p:cNvPr id="832" name="T2"/>
            <p:cNvSpPr/>
            <p:nvPr/>
          </p:nvSpPr>
          <p:spPr>
            <a:xfrm>
              <a:off x="634999" y="1577039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2</a:t>
              </a:r>
            </a:p>
          </p:txBody>
        </p:sp>
        <p:sp>
          <p:nvSpPr>
            <p:cNvPr id="833" name="T3"/>
            <p:cNvSpPr/>
            <p:nvPr/>
          </p:nvSpPr>
          <p:spPr>
            <a:xfrm>
              <a:off x="1775235" y="2532948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3</a:t>
              </a:r>
            </a:p>
          </p:txBody>
        </p:sp>
        <p:sp>
          <p:nvSpPr>
            <p:cNvPr id="834" name="T4"/>
            <p:cNvSpPr/>
            <p:nvPr/>
          </p:nvSpPr>
          <p:spPr>
            <a:xfrm>
              <a:off x="634999" y="3488858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4</a:t>
              </a:r>
            </a:p>
          </p:txBody>
        </p:sp>
        <p:sp>
          <p:nvSpPr>
            <p:cNvPr id="835" name="T5"/>
            <p:cNvSpPr/>
            <p:nvPr/>
          </p:nvSpPr>
          <p:spPr>
            <a:xfrm>
              <a:off x="1775235" y="3488858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5</a:t>
              </a:r>
            </a:p>
          </p:txBody>
        </p:sp>
        <p:sp>
          <p:nvSpPr>
            <p:cNvPr id="836" name="T6"/>
            <p:cNvSpPr/>
            <p:nvPr/>
          </p:nvSpPr>
          <p:spPr>
            <a:xfrm>
              <a:off x="634999" y="2532948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6</a:t>
              </a:r>
            </a:p>
          </p:txBody>
        </p:sp>
        <p:sp>
          <p:nvSpPr>
            <p:cNvPr id="837" name="T7"/>
            <p:cNvSpPr/>
            <p:nvPr/>
          </p:nvSpPr>
          <p:spPr>
            <a:xfrm>
              <a:off x="1775235" y="621129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7</a:t>
              </a:r>
            </a:p>
          </p:txBody>
        </p:sp>
        <p:sp>
          <p:nvSpPr>
            <p:cNvPr id="838" name="T8"/>
            <p:cNvSpPr/>
            <p:nvPr/>
          </p:nvSpPr>
          <p:spPr>
            <a:xfrm>
              <a:off x="1775235" y="1577038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8</a:t>
              </a:r>
            </a:p>
          </p:txBody>
        </p:sp>
      </p:grpSp>
      <p:sp>
        <p:nvSpPr>
          <p:cNvPr id="840" name="Conflict-Free Clusters"/>
          <p:cNvSpPr txBox="1"/>
          <p:nvPr/>
        </p:nvSpPr>
        <p:spPr>
          <a:xfrm>
            <a:off x="5495383" y="4200374"/>
            <a:ext cx="2340002" cy="954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t>Conflict-Free</a:t>
            </a:r>
            <a:br/>
            <a:r>
              <a:t>Clusters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2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9" grpId="1"/>
      <p:bldP build="whole" bldLvl="1" animBg="1" rev="0" advAuto="0" spid="840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raditional 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Traditional Systems</a:t>
            </a:r>
          </a:p>
        </p:txBody>
      </p:sp>
      <p:graphicFrame>
        <p:nvGraphicFramePr>
          <p:cNvPr id="139" name="2D Pie Chart"/>
          <p:cNvGraphicFramePr/>
          <p:nvPr/>
        </p:nvGraphicFramePr>
        <p:xfrm>
          <a:off x="-897578" y="-1392878"/>
          <a:ext cx="13623089" cy="1362308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trife Execution Sche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Strife Execution Scheme</a:t>
            </a:r>
          </a:p>
        </p:txBody>
      </p:sp>
      <p:sp>
        <p:nvSpPr>
          <p:cNvPr id="896" name="Connection Line"/>
          <p:cNvSpPr/>
          <p:nvPr/>
        </p:nvSpPr>
        <p:spPr>
          <a:xfrm>
            <a:off x="1409699" y="2128556"/>
            <a:ext cx="3602568" cy="677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83" name="Group"/>
          <p:cNvGrpSpPr/>
          <p:nvPr/>
        </p:nvGrpSpPr>
        <p:grpSpPr>
          <a:xfrm>
            <a:off x="1092200" y="1811056"/>
            <a:ext cx="4301067" cy="7729501"/>
            <a:chOff x="0" y="0"/>
            <a:chExt cx="4301066" cy="7729500"/>
          </a:xfrm>
        </p:grpSpPr>
        <p:sp>
          <p:nvSpPr>
            <p:cNvPr id="844" name="A"/>
            <p:cNvSpPr/>
            <p:nvPr/>
          </p:nvSpPr>
          <p:spPr>
            <a:xfrm>
              <a:off x="0" y="0"/>
              <a:ext cx="635000" cy="635000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845" name="B"/>
            <p:cNvSpPr/>
            <p:nvPr/>
          </p:nvSpPr>
          <p:spPr>
            <a:xfrm>
              <a:off x="50800" y="6207688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846" name="C"/>
            <p:cNvSpPr/>
            <p:nvPr/>
          </p:nvSpPr>
          <p:spPr>
            <a:xfrm>
              <a:off x="0" y="1773625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847" name="D"/>
            <p:cNvSpPr/>
            <p:nvPr/>
          </p:nvSpPr>
          <p:spPr>
            <a:xfrm>
              <a:off x="0" y="2660437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848" name="E"/>
            <p:cNvSpPr/>
            <p:nvPr/>
          </p:nvSpPr>
          <p:spPr>
            <a:xfrm>
              <a:off x="50800" y="4434062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</a:t>
              </a:r>
            </a:p>
          </p:txBody>
        </p:sp>
        <p:sp>
          <p:nvSpPr>
            <p:cNvPr id="849" name="F"/>
            <p:cNvSpPr/>
            <p:nvPr/>
          </p:nvSpPr>
          <p:spPr>
            <a:xfrm>
              <a:off x="50800" y="5320875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F</a:t>
              </a:r>
            </a:p>
          </p:txBody>
        </p:sp>
        <p:sp>
          <p:nvSpPr>
            <p:cNvPr id="850" name="G"/>
            <p:cNvSpPr/>
            <p:nvPr/>
          </p:nvSpPr>
          <p:spPr>
            <a:xfrm>
              <a:off x="0" y="886811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G</a:t>
              </a:r>
            </a:p>
          </p:txBody>
        </p:sp>
        <p:sp>
          <p:nvSpPr>
            <p:cNvPr id="851" name="H"/>
            <p:cNvSpPr/>
            <p:nvPr/>
          </p:nvSpPr>
          <p:spPr>
            <a:xfrm>
              <a:off x="50800" y="7094500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H</a:t>
              </a:r>
            </a:p>
          </p:txBody>
        </p:sp>
        <p:sp>
          <p:nvSpPr>
            <p:cNvPr id="852" name="T1"/>
            <p:cNvSpPr/>
            <p:nvPr/>
          </p:nvSpPr>
          <p:spPr>
            <a:xfrm>
              <a:off x="3539066" y="613833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1</a:t>
              </a:r>
            </a:p>
          </p:txBody>
        </p:sp>
        <p:sp>
          <p:nvSpPr>
            <p:cNvPr id="853" name="T2"/>
            <p:cNvSpPr/>
            <p:nvPr/>
          </p:nvSpPr>
          <p:spPr>
            <a:xfrm>
              <a:off x="3539066" y="1467420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2</a:t>
              </a:r>
            </a:p>
          </p:txBody>
        </p:sp>
        <p:sp>
          <p:nvSpPr>
            <p:cNvPr id="854" name="T3"/>
            <p:cNvSpPr/>
            <p:nvPr/>
          </p:nvSpPr>
          <p:spPr>
            <a:xfrm>
              <a:off x="3539066" y="4881768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3</a:t>
              </a:r>
            </a:p>
          </p:txBody>
        </p:sp>
        <p:sp>
          <p:nvSpPr>
            <p:cNvPr id="855" name="T4"/>
            <p:cNvSpPr/>
            <p:nvPr/>
          </p:nvSpPr>
          <p:spPr>
            <a:xfrm>
              <a:off x="3539066" y="5735355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4</a:t>
              </a:r>
            </a:p>
          </p:txBody>
        </p:sp>
        <p:sp>
          <p:nvSpPr>
            <p:cNvPr id="856" name="T5"/>
            <p:cNvSpPr/>
            <p:nvPr/>
          </p:nvSpPr>
          <p:spPr>
            <a:xfrm>
              <a:off x="3539066" y="6588942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5</a:t>
              </a:r>
            </a:p>
          </p:txBody>
        </p:sp>
        <p:sp>
          <p:nvSpPr>
            <p:cNvPr id="857" name="T6"/>
            <p:cNvSpPr/>
            <p:nvPr/>
          </p:nvSpPr>
          <p:spPr>
            <a:xfrm>
              <a:off x="3539066" y="2321007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6</a:t>
              </a:r>
            </a:p>
          </p:txBody>
        </p:sp>
        <p:cxnSp>
          <p:nvCxnSpPr>
            <p:cNvPr id="858" name="Connection Line"/>
            <p:cNvCxnSpPr>
              <a:stCxn id="852" idx="0"/>
              <a:endCxn id="850" idx="0"/>
            </p:cNvCxnSpPr>
            <p:nvPr/>
          </p:nvCxnSpPr>
          <p:spPr>
            <a:xfrm flipH="1">
              <a:off x="317500" y="994833"/>
              <a:ext cx="3602567" cy="20947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59" name="Connection Line"/>
            <p:cNvCxnSpPr>
              <a:stCxn id="852" idx="0"/>
              <a:endCxn id="846" idx="0"/>
            </p:cNvCxnSpPr>
            <p:nvPr/>
          </p:nvCxnSpPr>
          <p:spPr>
            <a:xfrm flipH="1">
              <a:off x="317500" y="994833"/>
              <a:ext cx="3602567" cy="109629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60" name="Connection Line"/>
            <p:cNvCxnSpPr>
              <a:stCxn id="844" idx="0"/>
              <a:endCxn id="853" idx="0"/>
            </p:cNvCxnSpPr>
            <p:nvPr/>
          </p:nvCxnSpPr>
          <p:spPr>
            <a:xfrm>
              <a:off x="317500" y="317500"/>
              <a:ext cx="3602567" cy="153092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61" name="Connection Line"/>
            <p:cNvCxnSpPr>
              <a:stCxn id="853" idx="0"/>
              <a:endCxn id="847" idx="0"/>
            </p:cNvCxnSpPr>
            <p:nvPr/>
          </p:nvCxnSpPr>
          <p:spPr>
            <a:xfrm flipH="1">
              <a:off x="317500" y="1848420"/>
              <a:ext cx="3602567" cy="112951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62" name="Connection Line"/>
            <p:cNvCxnSpPr>
              <a:stCxn id="853" idx="0"/>
              <a:endCxn id="846" idx="0"/>
            </p:cNvCxnSpPr>
            <p:nvPr/>
          </p:nvCxnSpPr>
          <p:spPr>
            <a:xfrm flipH="1">
              <a:off x="317500" y="1848420"/>
              <a:ext cx="3602567" cy="24270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63" name="Connection Line"/>
            <p:cNvCxnSpPr>
              <a:stCxn id="854" idx="0"/>
              <a:endCxn id="849" idx="0"/>
            </p:cNvCxnSpPr>
            <p:nvPr/>
          </p:nvCxnSpPr>
          <p:spPr>
            <a:xfrm flipH="1">
              <a:off x="368300" y="5262768"/>
              <a:ext cx="3551767" cy="37560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64" name="Connection Line"/>
            <p:cNvCxnSpPr>
              <a:stCxn id="854" idx="0"/>
              <a:endCxn id="848" idx="0"/>
            </p:cNvCxnSpPr>
            <p:nvPr/>
          </p:nvCxnSpPr>
          <p:spPr>
            <a:xfrm flipH="1" flipV="1">
              <a:off x="368300" y="4751562"/>
              <a:ext cx="3551767" cy="51120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65" name="Connection Line"/>
            <p:cNvCxnSpPr>
              <a:stCxn id="854" idx="0"/>
              <a:endCxn id="851" idx="0"/>
            </p:cNvCxnSpPr>
            <p:nvPr/>
          </p:nvCxnSpPr>
          <p:spPr>
            <a:xfrm flipH="1">
              <a:off x="368300" y="5262768"/>
              <a:ext cx="3551767" cy="214923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66" name="Connection Line"/>
            <p:cNvCxnSpPr>
              <a:stCxn id="845" idx="0"/>
              <a:endCxn id="855" idx="0"/>
            </p:cNvCxnSpPr>
            <p:nvPr/>
          </p:nvCxnSpPr>
          <p:spPr>
            <a:xfrm flipV="1">
              <a:off x="368300" y="6116355"/>
              <a:ext cx="3551767" cy="40883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67" name="Connection Line"/>
            <p:cNvCxnSpPr>
              <a:stCxn id="848" idx="0"/>
              <a:endCxn id="855" idx="0"/>
            </p:cNvCxnSpPr>
            <p:nvPr/>
          </p:nvCxnSpPr>
          <p:spPr>
            <a:xfrm>
              <a:off x="368300" y="4751562"/>
              <a:ext cx="3551767" cy="136479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68" name="Connection Line"/>
            <p:cNvCxnSpPr>
              <a:stCxn id="849" idx="0"/>
              <a:endCxn id="855" idx="0"/>
            </p:cNvCxnSpPr>
            <p:nvPr/>
          </p:nvCxnSpPr>
          <p:spPr>
            <a:xfrm>
              <a:off x="368300" y="5638375"/>
              <a:ext cx="3551767" cy="47798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69" name="Connection Line"/>
            <p:cNvCxnSpPr>
              <a:stCxn id="845" idx="0"/>
              <a:endCxn id="856" idx="0"/>
            </p:cNvCxnSpPr>
            <p:nvPr/>
          </p:nvCxnSpPr>
          <p:spPr>
            <a:xfrm>
              <a:off x="368300" y="6525188"/>
              <a:ext cx="3551767" cy="44475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70" name="Connection Line"/>
            <p:cNvCxnSpPr>
              <a:stCxn id="856" idx="0"/>
              <a:endCxn id="849" idx="0"/>
            </p:cNvCxnSpPr>
            <p:nvPr/>
          </p:nvCxnSpPr>
          <p:spPr>
            <a:xfrm flipH="1" flipV="1">
              <a:off x="368300" y="5638375"/>
              <a:ext cx="3551767" cy="133156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71" name="Connection Line"/>
            <p:cNvCxnSpPr>
              <a:stCxn id="851" idx="0"/>
              <a:endCxn id="856" idx="0"/>
            </p:cNvCxnSpPr>
            <p:nvPr/>
          </p:nvCxnSpPr>
          <p:spPr>
            <a:xfrm flipV="1">
              <a:off x="368300" y="6969942"/>
              <a:ext cx="3551767" cy="44205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72" name="Connection Line"/>
            <p:cNvCxnSpPr>
              <a:stCxn id="844" idx="0"/>
              <a:endCxn id="857" idx="0"/>
            </p:cNvCxnSpPr>
            <p:nvPr/>
          </p:nvCxnSpPr>
          <p:spPr>
            <a:xfrm>
              <a:off x="317500" y="317500"/>
              <a:ext cx="3602567" cy="238450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73" name="Connection Line"/>
            <p:cNvCxnSpPr>
              <a:stCxn id="847" idx="0"/>
              <a:endCxn id="857" idx="0"/>
            </p:cNvCxnSpPr>
            <p:nvPr/>
          </p:nvCxnSpPr>
          <p:spPr>
            <a:xfrm flipV="1">
              <a:off x="317500" y="2702007"/>
              <a:ext cx="3602567" cy="27593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74" name="Connection Line"/>
            <p:cNvCxnSpPr>
              <a:stCxn id="850" idx="0"/>
              <a:endCxn id="857" idx="0"/>
            </p:cNvCxnSpPr>
            <p:nvPr/>
          </p:nvCxnSpPr>
          <p:spPr>
            <a:xfrm>
              <a:off x="317500" y="1204311"/>
              <a:ext cx="3602567" cy="149769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875" name="T7"/>
            <p:cNvSpPr/>
            <p:nvPr/>
          </p:nvSpPr>
          <p:spPr>
            <a:xfrm>
              <a:off x="3539066" y="3174594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7</a:t>
              </a:r>
            </a:p>
          </p:txBody>
        </p:sp>
        <p:sp>
          <p:nvSpPr>
            <p:cNvPr id="876" name="T8"/>
            <p:cNvSpPr/>
            <p:nvPr/>
          </p:nvSpPr>
          <p:spPr>
            <a:xfrm>
              <a:off x="3539066" y="4028181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8</a:t>
              </a:r>
            </a:p>
          </p:txBody>
        </p:sp>
        <p:cxnSp>
          <p:nvCxnSpPr>
            <p:cNvPr id="877" name="Connection Line"/>
            <p:cNvCxnSpPr>
              <a:stCxn id="875" idx="0"/>
              <a:endCxn id="850" idx="0"/>
            </p:cNvCxnSpPr>
            <p:nvPr/>
          </p:nvCxnSpPr>
          <p:spPr>
            <a:xfrm flipH="1" flipV="1">
              <a:off x="317500" y="1204311"/>
              <a:ext cx="3602567" cy="235128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78" name="Connection Line"/>
            <p:cNvCxnSpPr>
              <a:stCxn id="875" idx="0"/>
              <a:endCxn id="848" idx="0"/>
            </p:cNvCxnSpPr>
            <p:nvPr/>
          </p:nvCxnSpPr>
          <p:spPr>
            <a:xfrm flipH="1">
              <a:off x="368300" y="3555594"/>
              <a:ext cx="3551767" cy="119596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79" name="Connection Line"/>
            <p:cNvCxnSpPr>
              <a:stCxn id="844" idx="0"/>
              <a:endCxn id="876" idx="0"/>
            </p:cNvCxnSpPr>
            <p:nvPr/>
          </p:nvCxnSpPr>
          <p:spPr>
            <a:xfrm>
              <a:off x="317500" y="317500"/>
              <a:ext cx="3602567" cy="409168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80" name="Connection Line"/>
            <p:cNvCxnSpPr>
              <a:stCxn id="845" idx="0"/>
              <a:endCxn id="876" idx="0"/>
            </p:cNvCxnSpPr>
            <p:nvPr/>
          </p:nvCxnSpPr>
          <p:spPr>
            <a:xfrm flipV="1">
              <a:off x="368300" y="4409181"/>
              <a:ext cx="3551767" cy="211600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881" name="T7"/>
            <p:cNvSpPr/>
            <p:nvPr/>
          </p:nvSpPr>
          <p:spPr>
            <a:xfrm>
              <a:off x="3539066" y="3174594"/>
              <a:ext cx="762001" cy="762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7</a:t>
              </a:r>
            </a:p>
          </p:txBody>
        </p:sp>
        <p:sp>
          <p:nvSpPr>
            <p:cNvPr id="882" name="T8"/>
            <p:cNvSpPr/>
            <p:nvPr/>
          </p:nvSpPr>
          <p:spPr>
            <a:xfrm>
              <a:off x="3539066" y="4028181"/>
              <a:ext cx="762001" cy="762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8</a:t>
              </a:r>
            </a:p>
          </p:txBody>
        </p:sp>
      </p:grpSp>
      <p:sp>
        <p:nvSpPr>
          <p:cNvPr id="884" name="Rounded Rectangle"/>
          <p:cNvSpPr/>
          <p:nvPr/>
        </p:nvSpPr>
        <p:spPr>
          <a:xfrm>
            <a:off x="7950200" y="2930656"/>
            <a:ext cx="3008606" cy="4871989"/>
          </a:xfrm>
          <a:prstGeom prst="roundRect">
            <a:avLst>
              <a:gd name="adj" fmla="val 6332"/>
            </a:avLst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85" name="T1"/>
          <p:cNvSpPr/>
          <p:nvPr/>
        </p:nvSpPr>
        <p:spPr>
          <a:xfrm>
            <a:off x="8585200" y="3551786"/>
            <a:ext cx="762000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1</a:t>
            </a:r>
          </a:p>
        </p:txBody>
      </p:sp>
      <p:sp>
        <p:nvSpPr>
          <p:cNvPr id="886" name="T2"/>
          <p:cNvSpPr/>
          <p:nvPr/>
        </p:nvSpPr>
        <p:spPr>
          <a:xfrm>
            <a:off x="8585200" y="4507696"/>
            <a:ext cx="762000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2</a:t>
            </a:r>
          </a:p>
        </p:txBody>
      </p:sp>
      <p:sp>
        <p:nvSpPr>
          <p:cNvPr id="887" name="T3"/>
          <p:cNvSpPr/>
          <p:nvPr/>
        </p:nvSpPr>
        <p:spPr>
          <a:xfrm>
            <a:off x="9725435" y="5463605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3</a:t>
            </a:r>
          </a:p>
        </p:txBody>
      </p:sp>
      <p:sp>
        <p:nvSpPr>
          <p:cNvPr id="888" name="T4"/>
          <p:cNvSpPr/>
          <p:nvPr/>
        </p:nvSpPr>
        <p:spPr>
          <a:xfrm>
            <a:off x="8585200" y="6419515"/>
            <a:ext cx="762000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4</a:t>
            </a:r>
          </a:p>
        </p:txBody>
      </p:sp>
      <p:sp>
        <p:nvSpPr>
          <p:cNvPr id="889" name="T5"/>
          <p:cNvSpPr/>
          <p:nvPr/>
        </p:nvSpPr>
        <p:spPr>
          <a:xfrm>
            <a:off x="9725435" y="6419515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5</a:t>
            </a:r>
          </a:p>
        </p:txBody>
      </p:sp>
      <p:sp>
        <p:nvSpPr>
          <p:cNvPr id="890" name="T6"/>
          <p:cNvSpPr/>
          <p:nvPr/>
        </p:nvSpPr>
        <p:spPr>
          <a:xfrm>
            <a:off x="8585200" y="5463605"/>
            <a:ext cx="762000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6</a:t>
            </a:r>
          </a:p>
        </p:txBody>
      </p:sp>
      <p:sp>
        <p:nvSpPr>
          <p:cNvPr id="891" name="T7"/>
          <p:cNvSpPr/>
          <p:nvPr/>
        </p:nvSpPr>
        <p:spPr>
          <a:xfrm>
            <a:off x="9725435" y="3551786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7</a:t>
            </a:r>
          </a:p>
        </p:txBody>
      </p:sp>
      <p:sp>
        <p:nvSpPr>
          <p:cNvPr id="892" name="T8"/>
          <p:cNvSpPr/>
          <p:nvPr/>
        </p:nvSpPr>
        <p:spPr>
          <a:xfrm>
            <a:off x="9725435" y="4507695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8</a:t>
            </a:r>
          </a:p>
        </p:txBody>
      </p:sp>
      <p:sp>
        <p:nvSpPr>
          <p:cNvPr id="893" name="T7"/>
          <p:cNvSpPr/>
          <p:nvPr/>
        </p:nvSpPr>
        <p:spPr>
          <a:xfrm>
            <a:off x="9725435" y="3551624"/>
            <a:ext cx="762001" cy="762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7</a:t>
            </a:r>
          </a:p>
        </p:txBody>
      </p:sp>
      <p:sp>
        <p:nvSpPr>
          <p:cNvPr id="894" name="T8"/>
          <p:cNvSpPr/>
          <p:nvPr/>
        </p:nvSpPr>
        <p:spPr>
          <a:xfrm>
            <a:off x="9725435" y="4507533"/>
            <a:ext cx="762001" cy="762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8</a:t>
            </a:r>
          </a:p>
        </p:txBody>
      </p:sp>
      <p:sp>
        <p:nvSpPr>
          <p:cNvPr id="895" name="Conflict-Free Clusters"/>
          <p:cNvSpPr txBox="1"/>
          <p:nvPr/>
        </p:nvSpPr>
        <p:spPr>
          <a:xfrm>
            <a:off x="5495383" y="4200374"/>
            <a:ext cx="2340002" cy="954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t>Conflict-Free</a:t>
            </a:r>
            <a:br/>
            <a:r>
              <a:t>Clusters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4" grpId="2"/>
      <p:bldP build="whole" bldLvl="1" animBg="1" rev="0" advAuto="0" spid="893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trife Execution Sche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Strife Execution Scheme</a:t>
            </a:r>
          </a:p>
        </p:txBody>
      </p:sp>
      <p:grpSp>
        <p:nvGrpSpPr>
          <p:cNvPr id="939" name="Group"/>
          <p:cNvGrpSpPr/>
          <p:nvPr/>
        </p:nvGrpSpPr>
        <p:grpSpPr>
          <a:xfrm>
            <a:off x="1092200" y="1811056"/>
            <a:ext cx="4301067" cy="7729501"/>
            <a:chOff x="0" y="0"/>
            <a:chExt cx="4301066" cy="7729500"/>
          </a:xfrm>
        </p:grpSpPr>
        <p:sp>
          <p:nvSpPr>
            <p:cNvPr id="899" name="A"/>
            <p:cNvSpPr/>
            <p:nvPr/>
          </p:nvSpPr>
          <p:spPr>
            <a:xfrm>
              <a:off x="0" y="0"/>
              <a:ext cx="635000" cy="635000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900" name="B"/>
            <p:cNvSpPr/>
            <p:nvPr/>
          </p:nvSpPr>
          <p:spPr>
            <a:xfrm>
              <a:off x="50800" y="6207688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901" name="C"/>
            <p:cNvSpPr/>
            <p:nvPr/>
          </p:nvSpPr>
          <p:spPr>
            <a:xfrm>
              <a:off x="0" y="1773625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902" name="D"/>
            <p:cNvSpPr/>
            <p:nvPr/>
          </p:nvSpPr>
          <p:spPr>
            <a:xfrm>
              <a:off x="0" y="2660437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903" name="E"/>
            <p:cNvSpPr/>
            <p:nvPr/>
          </p:nvSpPr>
          <p:spPr>
            <a:xfrm>
              <a:off x="50800" y="4434062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</a:t>
              </a:r>
            </a:p>
          </p:txBody>
        </p:sp>
        <p:sp>
          <p:nvSpPr>
            <p:cNvPr id="904" name="F"/>
            <p:cNvSpPr/>
            <p:nvPr/>
          </p:nvSpPr>
          <p:spPr>
            <a:xfrm>
              <a:off x="50800" y="5320875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F</a:t>
              </a:r>
            </a:p>
          </p:txBody>
        </p:sp>
        <p:sp>
          <p:nvSpPr>
            <p:cNvPr id="905" name="G"/>
            <p:cNvSpPr/>
            <p:nvPr/>
          </p:nvSpPr>
          <p:spPr>
            <a:xfrm>
              <a:off x="0" y="886811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G</a:t>
              </a:r>
            </a:p>
          </p:txBody>
        </p:sp>
        <p:sp>
          <p:nvSpPr>
            <p:cNvPr id="906" name="H"/>
            <p:cNvSpPr/>
            <p:nvPr/>
          </p:nvSpPr>
          <p:spPr>
            <a:xfrm>
              <a:off x="50800" y="7094500"/>
              <a:ext cx="635000" cy="63500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H</a:t>
              </a:r>
            </a:p>
          </p:txBody>
        </p:sp>
        <p:sp>
          <p:nvSpPr>
            <p:cNvPr id="907" name="T1"/>
            <p:cNvSpPr/>
            <p:nvPr/>
          </p:nvSpPr>
          <p:spPr>
            <a:xfrm>
              <a:off x="3539066" y="613833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1</a:t>
              </a:r>
            </a:p>
          </p:txBody>
        </p:sp>
        <p:sp>
          <p:nvSpPr>
            <p:cNvPr id="908" name="T2"/>
            <p:cNvSpPr/>
            <p:nvPr/>
          </p:nvSpPr>
          <p:spPr>
            <a:xfrm>
              <a:off x="3539066" y="1467420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2</a:t>
              </a:r>
            </a:p>
          </p:txBody>
        </p:sp>
        <p:sp>
          <p:nvSpPr>
            <p:cNvPr id="909" name="T3"/>
            <p:cNvSpPr/>
            <p:nvPr/>
          </p:nvSpPr>
          <p:spPr>
            <a:xfrm>
              <a:off x="3539066" y="4881768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3</a:t>
              </a:r>
            </a:p>
          </p:txBody>
        </p:sp>
        <p:sp>
          <p:nvSpPr>
            <p:cNvPr id="910" name="T4"/>
            <p:cNvSpPr/>
            <p:nvPr/>
          </p:nvSpPr>
          <p:spPr>
            <a:xfrm>
              <a:off x="3539066" y="5735355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4</a:t>
              </a:r>
            </a:p>
          </p:txBody>
        </p:sp>
        <p:sp>
          <p:nvSpPr>
            <p:cNvPr id="911" name="T5"/>
            <p:cNvSpPr/>
            <p:nvPr/>
          </p:nvSpPr>
          <p:spPr>
            <a:xfrm>
              <a:off x="3539066" y="6588942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5</a:t>
              </a:r>
            </a:p>
          </p:txBody>
        </p:sp>
        <p:sp>
          <p:nvSpPr>
            <p:cNvPr id="912" name="T6"/>
            <p:cNvSpPr/>
            <p:nvPr/>
          </p:nvSpPr>
          <p:spPr>
            <a:xfrm>
              <a:off x="3539066" y="2321007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6</a:t>
              </a:r>
            </a:p>
          </p:txBody>
        </p:sp>
        <p:cxnSp>
          <p:nvCxnSpPr>
            <p:cNvPr id="913" name="Connection Line"/>
            <p:cNvCxnSpPr>
              <a:stCxn id="899" idx="0"/>
              <a:endCxn id="907" idx="0"/>
            </p:cNvCxnSpPr>
            <p:nvPr/>
          </p:nvCxnSpPr>
          <p:spPr>
            <a:xfrm>
              <a:off x="317500" y="317500"/>
              <a:ext cx="3602567" cy="67733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14" name="Connection Line"/>
            <p:cNvCxnSpPr>
              <a:stCxn id="907" idx="0"/>
              <a:endCxn id="905" idx="0"/>
            </p:cNvCxnSpPr>
            <p:nvPr/>
          </p:nvCxnSpPr>
          <p:spPr>
            <a:xfrm flipH="1">
              <a:off x="317500" y="994833"/>
              <a:ext cx="3602567" cy="20947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15" name="Connection Line"/>
            <p:cNvCxnSpPr>
              <a:stCxn id="907" idx="0"/>
              <a:endCxn id="901" idx="0"/>
            </p:cNvCxnSpPr>
            <p:nvPr/>
          </p:nvCxnSpPr>
          <p:spPr>
            <a:xfrm flipH="1">
              <a:off x="317500" y="994833"/>
              <a:ext cx="3602567" cy="109629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16" name="Connection Line"/>
            <p:cNvCxnSpPr>
              <a:stCxn id="899" idx="0"/>
              <a:endCxn id="908" idx="0"/>
            </p:cNvCxnSpPr>
            <p:nvPr/>
          </p:nvCxnSpPr>
          <p:spPr>
            <a:xfrm>
              <a:off x="317500" y="317500"/>
              <a:ext cx="3602567" cy="153092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17" name="Connection Line"/>
            <p:cNvCxnSpPr>
              <a:stCxn id="908" idx="0"/>
              <a:endCxn id="902" idx="0"/>
            </p:cNvCxnSpPr>
            <p:nvPr/>
          </p:nvCxnSpPr>
          <p:spPr>
            <a:xfrm flipH="1">
              <a:off x="317500" y="1848420"/>
              <a:ext cx="3602567" cy="112951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18" name="Connection Line"/>
            <p:cNvCxnSpPr>
              <a:stCxn id="908" idx="0"/>
              <a:endCxn id="901" idx="0"/>
            </p:cNvCxnSpPr>
            <p:nvPr/>
          </p:nvCxnSpPr>
          <p:spPr>
            <a:xfrm flipH="1">
              <a:off x="317500" y="1848420"/>
              <a:ext cx="3602567" cy="24270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19" name="Connection Line"/>
            <p:cNvCxnSpPr>
              <a:stCxn id="909" idx="0"/>
              <a:endCxn id="904" idx="0"/>
            </p:cNvCxnSpPr>
            <p:nvPr/>
          </p:nvCxnSpPr>
          <p:spPr>
            <a:xfrm flipH="1">
              <a:off x="368300" y="5262768"/>
              <a:ext cx="3551767" cy="37560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20" name="Connection Line"/>
            <p:cNvCxnSpPr>
              <a:stCxn id="909" idx="0"/>
              <a:endCxn id="903" idx="0"/>
            </p:cNvCxnSpPr>
            <p:nvPr/>
          </p:nvCxnSpPr>
          <p:spPr>
            <a:xfrm flipH="1" flipV="1">
              <a:off x="368300" y="4751562"/>
              <a:ext cx="3551767" cy="51120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21" name="Connection Line"/>
            <p:cNvCxnSpPr>
              <a:stCxn id="909" idx="0"/>
              <a:endCxn id="906" idx="0"/>
            </p:cNvCxnSpPr>
            <p:nvPr/>
          </p:nvCxnSpPr>
          <p:spPr>
            <a:xfrm flipH="1">
              <a:off x="368300" y="5262768"/>
              <a:ext cx="3551767" cy="214923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22" name="Connection Line"/>
            <p:cNvCxnSpPr>
              <a:stCxn id="900" idx="0"/>
              <a:endCxn id="910" idx="0"/>
            </p:cNvCxnSpPr>
            <p:nvPr/>
          </p:nvCxnSpPr>
          <p:spPr>
            <a:xfrm flipV="1">
              <a:off x="368300" y="6116355"/>
              <a:ext cx="3551767" cy="40883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23" name="Connection Line"/>
            <p:cNvCxnSpPr>
              <a:stCxn id="903" idx="0"/>
              <a:endCxn id="910" idx="0"/>
            </p:cNvCxnSpPr>
            <p:nvPr/>
          </p:nvCxnSpPr>
          <p:spPr>
            <a:xfrm>
              <a:off x="368300" y="4751562"/>
              <a:ext cx="3551767" cy="136479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24" name="Connection Line"/>
            <p:cNvCxnSpPr>
              <a:stCxn id="904" idx="0"/>
              <a:endCxn id="910" idx="0"/>
            </p:cNvCxnSpPr>
            <p:nvPr/>
          </p:nvCxnSpPr>
          <p:spPr>
            <a:xfrm>
              <a:off x="368300" y="5638375"/>
              <a:ext cx="3551767" cy="47798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25" name="Connection Line"/>
            <p:cNvCxnSpPr>
              <a:stCxn id="900" idx="0"/>
              <a:endCxn id="911" idx="0"/>
            </p:cNvCxnSpPr>
            <p:nvPr/>
          </p:nvCxnSpPr>
          <p:spPr>
            <a:xfrm>
              <a:off x="368300" y="6525188"/>
              <a:ext cx="3551767" cy="44475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26" name="Connection Line"/>
            <p:cNvCxnSpPr>
              <a:stCxn id="911" idx="0"/>
              <a:endCxn id="904" idx="0"/>
            </p:cNvCxnSpPr>
            <p:nvPr/>
          </p:nvCxnSpPr>
          <p:spPr>
            <a:xfrm flipH="1" flipV="1">
              <a:off x="368300" y="5638375"/>
              <a:ext cx="3551767" cy="133156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27" name="Connection Line"/>
            <p:cNvCxnSpPr>
              <a:stCxn id="906" idx="0"/>
              <a:endCxn id="911" idx="0"/>
            </p:cNvCxnSpPr>
            <p:nvPr/>
          </p:nvCxnSpPr>
          <p:spPr>
            <a:xfrm flipV="1">
              <a:off x="368300" y="6969942"/>
              <a:ext cx="3551767" cy="44205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28" name="Connection Line"/>
            <p:cNvCxnSpPr>
              <a:stCxn id="899" idx="0"/>
              <a:endCxn id="912" idx="0"/>
            </p:cNvCxnSpPr>
            <p:nvPr/>
          </p:nvCxnSpPr>
          <p:spPr>
            <a:xfrm>
              <a:off x="317500" y="317500"/>
              <a:ext cx="3602567" cy="238450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29" name="Connection Line"/>
            <p:cNvCxnSpPr>
              <a:stCxn id="902" idx="0"/>
              <a:endCxn id="912" idx="0"/>
            </p:cNvCxnSpPr>
            <p:nvPr/>
          </p:nvCxnSpPr>
          <p:spPr>
            <a:xfrm flipV="1">
              <a:off x="317500" y="2702007"/>
              <a:ext cx="3602567" cy="27593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30" name="Connection Line"/>
            <p:cNvCxnSpPr>
              <a:stCxn id="905" idx="0"/>
              <a:endCxn id="912" idx="0"/>
            </p:cNvCxnSpPr>
            <p:nvPr/>
          </p:nvCxnSpPr>
          <p:spPr>
            <a:xfrm>
              <a:off x="317500" y="1204311"/>
              <a:ext cx="3602567" cy="149769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31" name="T7"/>
            <p:cNvSpPr/>
            <p:nvPr/>
          </p:nvSpPr>
          <p:spPr>
            <a:xfrm>
              <a:off x="3539066" y="3174594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7</a:t>
              </a:r>
            </a:p>
          </p:txBody>
        </p:sp>
        <p:sp>
          <p:nvSpPr>
            <p:cNvPr id="932" name="T8"/>
            <p:cNvSpPr/>
            <p:nvPr/>
          </p:nvSpPr>
          <p:spPr>
            <a:xfrm>
              <a:off x="3539066" y="4028181"/>
              <a:ext cx="762001" cy="762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8</a:t>
              </a:r>
            </a:p>
          </p:txBody>
        </p:sp>
        <p:cxnSp>
          <p:nvCxnSpPr>
            <p:cNvPr id="933" name="Connection Line"/>
            <p:cNvCxnSpPr>
              <a:stCxn id="931" idx="0"/>
              <a:endCxn id="905" idx="0"/>
            </p:cNvCxnSpPr>
            <p:nvPr/>
          </p:nvCxnSpPr>
          <p:spPr>
            <a:xfrm flipH="1" flipV="1">
              <a:off x="317500" y="1204311"/>
              <a:ext cx="3602567" cy="235128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34" name="Connection Line"/>
            <p:cNvCxnSpPr>
              <a:stCxn id="931" idx="0"/>
              <a:endCxn id="903" idx="0"/>
            </p:cNvCxnSpPr>
            <p:nvPr/>
          </p:nvCxnSpPr>
          <p:spPr>
            <a:xfrm flipH="1">
              <a:off x="368300" y="3555594"/>
              <a:ext cx="3551767" cy="119596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35" name="Connection Line"/>
            <p:cNvCxnSpPr>
              <a:stCxn id="899" idx="0"/>
              <a:endCxn id="932" idx="0"/>
            </p:cNvCxnSpPr>
            <p:nvPr/>
          </p:nvCxnSpPr>
          <p:spPr>
            <a:xfrm>
              <a:off x="317500" y="317500"/>
              <a:ext cx="3602567" cy="409168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36" name="Connection Line"/>
            <p:cNvCxnSpPr>
              <a:stCxn id="900" idx="0"/>
              <a:endCxn id="932" idx="0"/>
            </p:cNvCxnSpPr>
            <p:nvPr/>
          </p:nvCxnSpPr>
          <p:spPr>
            <a:xfrm flipV="1">
              <a:off x="368300" y="4409181"/>
              <a:ext cx="3551767" cy="211600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37" name="T7"/>
            <p:cNvSpPr/>
            <p:nvPr/>
          </p:nvSpPr>
          <p:spPr>
            <a:xfrm>
              <a:off x="3539066" y="3174594"/>
              <a:ext cx="762001" cy="762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7</a:t>
              </a:r>
            </a:p>
          </p:txBody>
        </p:sp>
        <p:sp>
          <p:nvSpPr>
            <p:cNvPr id="938" name="T8"/>
            <p:cNvSpPr/>
            <p:nvPr/>
          </p:nvSpPr>
          <p:spPr>
            <a:xfrm>
              <a:off x="3539066" y="4028181"/>
              <a:ext cx="762001" cy="762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T</a:t>
              </a:r>
              <a:r>
                <a:rPr baseline="-5999"/>
                <a:t>8</a:t>
              </a:r>
            </a:p>
          </p:txBody>
        </p:sp>
      </p:grpSp>
      <p:sp>
        <p:nvSpPr>
          <p:cNvPr id="940" name="Rounded Rectangle"/>
          <p:cNvSpPr/>
          <p:nvPr/>
        </p:nvSpPr>
        <p:spPr>
          <a:xfrm>
            <a:off x="7950200" y="2930656"/>
            <a:ext cx="1820098" cy="3569313"/>
          </a:xfrm>
          <a:prstGeom prst="roundRect">
            <a:avLst>
              <a:gd name="adj" fmla="val 7668"/>
            </a:avLst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41" name="T1"/>
          <p:cNvSpPr/>
          <p:nvPr/>
        </p:nvSpPr>
        <p:spPr>
          <a:xfrm>
            <a:off x="8585200" y="3551786"/>
            <a:ext cx="762000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1</a:t>
            </a:r>
          </a:p>
        </p:txBody>
      </p:sp>
      <p:sp>
        <p:nvSpPr>
          <p:cNvPr id="942" name="T2"/>
          <p:cNvSpPr/>
          <p:nvPr/>
        </p:nvSpPr>
        <p:spPr>
          <a:xfrm>
            <a:off x="8585200" y="4507696"/>
            <a:ext cx="762000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2</a:t>
            </a:r>
          </a:p>
        </p:txBody>
      </p:sp>
      <p:sp>
        <p:nvSpPr>
          <p:cNvPr id="943" name="T3"/>
          <p:cNvSpPr/>
          <p:nvPr/>
        </p:nvSpPr>
        <p:spPr>
          <a:xfrm>
            <a:off x="10978006" y="3378403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3</a:t>
            </a:r>
          </a:p>
        </p:txBody>
      </p:sp>
      <p:sp>
        <p:nvSpPr>
          <p:cNvPr id="944" name="T4"/>
          <p:cNvSpPr/>
          <p:nvPr/>
        </p:nvSpPr>
        <p:spPr>
          <a:xfrm>
            <a:off x="10978006" y="5290222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4</a:t>
            </a:r>
          </a:p>
        </p:txBody>
      </p:sp>
      <p:sp>
        <p:nvSpPr>
          <p:cNvPr id="945" name="T5"/>
          <p:cNvSpPr/>
          <p:nvPr/>
        </p:nvSpPr>
        <p:spPr>
          <a:xfrm>
            <a:off x="10978006" y="4334312"/>
            <a:ext cx="762001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5</a:t>
            </a:r>
          </a:p>
        </p:txBody>
      </p:sp>
      <p:sp>
        <p:nvSpPr>
          <p:cNvPr id="946" name="T6"/>
          <p:cNvSpPr/>
          <p:nvPr/>
        </p:nvSpPr>
        <p:spPr>
          <a:xfrm>
            <a:off x="8585200" y="5463605"/>
            <a:ext cx="762000" cy="762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6</a:t>
            </a:r>
          </a:p>
        </p:txBody>
      </p:sp>
      <p:sp>
        <p:nvSpPr>
          <p:cNvPr id="947" name="T7"/>
          <p:cNvSpPr/>
          <p:nvPr/>
        </p:nvSpPr>
        <p:spPr>
          <a:xfrm>
            <a:off x="8946502" y="7845805"/>
            <a:ext cx="762001" cy="762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7</a:t>
            </a:r>
          </a:p>
        </p:txBody>
      </p:sp>
      <p:sp>
        <p:nvSpPr>
          <p:cNvPr id="948" name="T8"/>
          <p:cNvSpPr/>
          <p:nvPr/>
        </p:nvSpPr>
        <p:spPr>
          <a:xfrm>
            <a:off x="9920168" y="7879005"/>
            <a:ext cx="762001" cy="762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</a:t>
            </a:r>
            <a:r>
              <a:rPr baseline="-5999"/>
              <a:t>8</a:t>
            </a:r>
          </a:p>
        </p:txBody>
      </p:sp>
      <p:sp>
        <p:nvSpPr>
          <p:cNvPr id="949" name="Rounded Rectangle"/>
          <p:cNvSpPr/>
          <p:nvPr/>
        </p:nvSpPr>
        <p:spPr>
          <a:xfrm>
            <a:off x="8310033" y="7462744"/>
            <a:ext cx="3008606" cy="1528123"/>
          </a:xfrm>
          <a:prstGeom prst="roundRect">
            <a:avLst>
              <a:gd name="adj" fmla="val 12466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50" name="Rounded Rectangle"/>
          <p:cNvSpPr/>
          <p:nvPr/>
        </p:nvSpPr>
        <p:spPr>
          <a:xfrm>
            <a:off x="10516328" y="2863463"/>
            <a:ext cx="1685358" cy="3628708"/>
          </a:xfrm>
          <a:prstGeom prst="roundRect">
            <a:avLst>
              <a:gd name="adj" fmla="val 9788"/>
            </a:avLst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51" name="Conflict-Free Clusters"/>
          <p:cNvSpPr txBox="1"/>
          <p:nvPr/>
        </p:nvSpPr>
        <p:spPr>
          <a:xfrm>
            <a:off x="5495383" y="4200374"/>
            <a:ext cx="2340002" cy="954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t>Conflict-Free</a:t>
            </a:r>
            <a:br/>
            <a:r>
              <a:t>Clusters</a:t>
            </a:r>
          </a:p>
        </p:txBody>
      </p:sp>
      <p:sp>
        <p:nvSpPr>
          <p:cNvPr id="952" name="Residual  Cluster"/>
          <p:cNvSpPr txBox="1"/>
          <p:nvPr/>
        </p:nvSpPr>
        <p:spPr>
          <a:xfrm>
            <a:off x="6004940" y="7749363"/>
            <a:ext cx="1680719" cy="954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t>Residual </a:t>
            </a:r>
            <a:br/>
            <a:r>
              <a:t>Cluster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2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trife Execution Sche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Strife Execution Scheme</a:t>
            </a:r>
          </a:p>
        </p:txBody>
      </p:sp>
      <p:sp>
        <p:nvSpPr>
          <p:cNvPr id="955" name="Analysis"/>
          <p:cNvSpPr/>
          <p:nvPr/>
        </p:nvSpPr>
        <p:spPr>
          <a:xfrm>
            <a:off x="458952" y="2633133"/>
            <a:ext cx="4009696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Analysis</a:t>
            </a:r>
          </a:p>
        </p:txBody>
      </p:sp>
      <p:sp>
        <p:nvSpPr>
          <p:cNvPr id="956" name="Conflict-Free"/>
          <p:cNvSpPr/>
          <p:nvPr/>
        </p:nvSpPr>
        <p:spPr>
          <a:xfrm>
            <a:off x="4497552" y="2633133"/>
            <a:ext cx="4658321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Conflict-Free</a:t>
            </a:r>
          </a:p>
        </p:txBody>
      </p:sp>
      <p:sp>
        <p:nvSpPr>
          <p:cNvPr id="957" name="Residual"/>
          <p:cNvSpPr/>
          <p:nvPr/>
        </p:nvSpPr>
        <p:spPr>
          <a:xfrm>
            <a:off x="9184778" y="2633133"/>
            <a:ext cx="3361070" cy="1270001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Residual</a:t>
            </a:r>
          </a:p>
        </p:txBody>
      </p:sp>
      <p:sp>
        <p:nvSpPr>
          <p:cNvPr id="958" name="Without Concurrency Control"/>
          <p:cNvSpPr/>
          <p:nvPr/>
        </p:nvSpPr>
        <p:spPr>
          <a:xfrm>
            <a:off x="4084703" y="3672681"/>
            <a:ext cx="3562748" cy="2400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64" y="0"/>
                </a:moveTo>
                <a:lnTo>
                  <a:pt x="17194" y="5121"/>
                </a:lnTo>
                <a:lnTo>
                  <a:pt x="385" y="5121"/>
                </a:lnTo>
                <a:cubicBezTo>
                  <a:pt x="172" y="5121"/>
                  <a:pt x="0" y="5376"/>
                  <a:pt x="0" y="5692"/>
                </a:cubicBezTo>
                <a:lnTo>
                  <a:pt x="0" y="21029"/>
                </a:lnTo>
                <a:cubicBezTo>
                  <a:pt x="0" y="21344"/>
                  <a:pt x="172" y="21600"/>
                  <a:pt x="385" y="21600"/>
                </a:cubicBezTo>
                <a:lnTo>
                  <a:pt x="21215" y="21600"/>
                </a:lnTo>
                <a:cubicBezTo>
                  <a:pt x="21428" y="21600"/>
                  <a:pt x="21600" y="21344"/>
                  <a:pt x="21600" y="21029"/>
                </a:cubicBezTo>
                <a:lnTo>
                  <a:pt x="21600" y="5692"/>
                </a:lnTo>
                <a:cubicBezTo>
                  <a:pt x="21600" y="5376"/>
                  <a:pt x="21428" y="5121"/>
                  <a:pt x="21215" y="5121"/>
                </a:cubicBezTo>
                <a:lnTo>
                  <a:pt x="18734" y="5121"/>
                </a:lnTo>
                <a:lnTo>
                  <a:pt x="17964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Without Concurrency Control</a:t>
            </a:r>
          </a:p>
        </p:txBody>
      </p:sp>
      <p:sp>
        <p:nvSpPr>
          <p:cNvPr id="959" name="With Concurrency Control"/>
          <p:cNvSpPr/>
          <p:nvPr/>
        </p:nvSpPr>
        <p:spPr>
          <a:xfrm>
            <a:off x="8868370" y="3672681"/>
            <a:ext cx="3562748" cy="2395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64" y="0"/>
                </a:moveTo>
                <a:lnTo>
                  <a:pt x="17194" y="5132"/>
                </a:lnTo>
                <a:lnTo>
                  <a:pt x="385" y="5132"/>
                </a:lnTo>
                <a:cubicBezTo>
                  <a:pt x="172" y="5132"/>
                  <a:pt x="0" y="5388"/>
                  <a:pt x="0" y="5704"/>
                </a:cubicBezTo>
                <a:lnTo>
                  <a:pt x="0" y="21027"/>
                </a:lnTo>
                <a:cubicBezTo>
                  <a:pt x="0" y="21344"/>
                  <a:pt x="172" y="21600"/>
                  <a:pt x="385" y="21600"/>
                </a:cubicBezTo>
                <a:lnTo>
                  <a:pt x="21215" y="21600"/>
                </a:lnTo>
                <a:cubicBezTo>
                  <a:pt x="21428" y="21600"/>
                  <a:pt x="21600" y="21344"/>
                  <a:pt x="21600" y="21027"/>
                </a:cubicBezTo>
                <a:lnTo>
                  <a:pt x="21600" y="5704"/>
                </a:lnTo>
                <a:cubicBezTo>
                  <a:pt x="21600" y="5388"/>
                  <a:pt x="21428" y="5132"/>
                  <a:pt x="21215" y="5132"/>
                </a:cubicBezTo>
                <a:lnTo>
                  <a:pt x="18734" y="5132"/>
                </a:lnTo>
                <a:lnTo>
                  <a:pt x="17964" y="0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With</a:t>
            </a:r>
            <a:br/>
            <a:r>
              <a:t>Concurrency Control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8" grpId="3"/>
      <p:bldP build="whole" bldLvl="1" animBg="1" rev="0" advAuto="0" spid="959" grpId="2"/>
      <p:bldP build="whole" bldLvl="1" animBg="1" rev="0" advAuto="0" spid="959" grpId="4"/>
      <p:bldP build="whole" bldLvl="1" animBg="1" rev="0" advAuto="0" spid="958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trife Execution Sche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Strife Execution Scheme</a:t>
            </a:r>
          </a:p>
        </p:txBody>
      </p:sp>
      <p:sp>
        <p:nvSpPr>
          <p:cNvPr id="962" name="Analysis"/>
          <p:cNvSpPr/>
          <p:nvPr/>
        </p:nvSpPr>
        <p:spPr>
          <a:xfrm>
            <a:off x="458952" y="2633133"/>
            <a:ext cx="4009696" cy="1270001"/>
          </a:xfrm>
          <a:prstGeom prst="rect">
            <a:avLst/>
          </a:prstGeom>
          <a:solidFill>
            <a:schemeClr val="accent1">
              <a:alpha val="1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Analysis</a:t>
            </a:r>
          </a:p>
        </p:txBody>
      </p:sp>
      <p:sp>
        <p:nvSpPr>
          <p:cNvPr id="963" name="Conflict-Free"/>
          <p:cNvSpPr/>
          <p:nvPr/>
        </p:nvSpPr>
        <p:spPr>
          <a:xfrm>
            <a:off x="4497552" y="2633133"/>
            <a:ext cx="4658321" cy="1270001"/>
          </a:xfrm>
          <a:prstGeom prst="rect">
            <a:avLst/>
          </a:prstGeom>
          <a:solidFill>
            <a:schemeClr val="accent3">
              <a:alpha val="1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Conflict-Free</a:t>
            </a:r>
          </a:p>
        </p:txBody>
      </p:sp>
      <p:sp>
        <p:nvSpPr>
          <p:cNvPr id="964" name="Residual"/>
          <p:cNvSpPr/>
          <p:nvPr/>
        </p:nvSpPr>
        <p:spPr>
          <a:xfrm>
            <a:off x="9184778" y="2633133"/>
            <a:ext cx="3361070" cy="1270001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1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Residual</a:t>
            </a:r>
          </a:p>
        </p:txBody>
      </p:sp>
      <p:pic>
        <p:nvPicPr>
          <p:cNvPr id="9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934" y="5351842"/>
            <a:ext cx="747284" cy="74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934" y="6438701"/>
            <a:ext cx="747284" cy="74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934" y="7429301"/>
            <a:ext cx="747284" cy="74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934" y="8419901"/>
            <a:ext cx="747284" cy="7472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77" name="Group"/>
          <p:cNvGrpSpPr/>
          <p:nvPr/>
        </p:nvGrpSpPr>
        <p:grpSpPr>
          <a:xfrm>
            <a:off x="1610419" y="5322656"/>
            <a:ext cx="1521422" cy="3873715"/>
            <a:chOff x="0" y="0"/>
            <a:chExt cx="1521420" cy="3873714"/>
          </a:xfrm>
        </p:grpSpPr>
        <p:sp>
          <p:nvSpPr>
            <p:cNvPr id="969" name="Rectangle"/>
            <p:cNvSpPr/>
            <p:nvPr/>
          </p:nvSpPr>
          <p:spPr>
            <a:xfrm>
              <a:off x="4626" y="3068058"/>
              <a:ext cx="1516795" cy="805657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70" name="Rectangle"/>
            <p:cNvSpPr/>
            <p:nvPr/>
          </p:nvSpPr>
          <p:spPr>
            <a:xfrm>
              <a:off x="4020" y="0"/>
              <a:ext cx="1512152" cy="805656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71" name="Rectangle"/>
            <p:cNvSpPr/>
            <p:nvPr/>
          </p:nvSpPr>
          <p:spPr>
            <a:xfrm>
              <a:off x="4020" y="1086858"/>
              <a:ext cx="1512152" cy="805657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72" name="Rectangle"/>
            <p:cNvSpPr/>
            <p:nvPr/>
          </p:nvSpPr>
          <p:spPr>
            <a:xfrm>
              <a:off x="4020" y="2077458"/>
              <a:ext cx="1512152" cy="805657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73" name="Rectangle"/>
            <p:cNvSpPr/>
            <p:nvPr/>
          </p:nvSpPr>
          <p:spPr>
            <a:xfrm>
              <a:off x="-1" y="-1"/>
              <a:ext cx="1238241" cy="80565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74" name="Rectangle"/>
            <p:cNvSpPr/>
            <p:nvPr/>
          </p:nvSpPr>
          <p:spPr>
            <a:xfrm>
              <a:off x="-1" y="1086858"/>
              <a:ext cx="1348641" cy="80565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75" name="Rectangle"/>
            <p:cNvSpPr/>
            <p:nvPr/>
          </p:nvSpPr>
          <p:spPr>
            <a:xfrm>
              <a:off x="-1" y="2077458"/>
              <a:ext cx="1431527" cy="80565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76" name="Rectangle"/>
            <p:cNvSpPr/>
            <p:nvPr/>
          </p:nvSpPr>
          <p:spPr>
            <a:xfrm>
              <a:off x="-1" y="3068058"/>
              <a:ext cx="1520193" cy="80565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978" name="Batch 1"/>
          <p:cNvSpPr txBox="1"/>
          <p:nvPr/>
        </p:nvSpPr>
        <p:spPr>
          <a:xfrm>
            <a:off x="5338521" y="4094007"/>
            <a:ext cx="2327758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Batch 1</a:t>
            </a:r>
          </a:p>
        </p:txBody>
      </p:sp>
      <p:grpSp>
        <p:nvGrpSpPr>
          <p:cNvPr id="987" name="Group"/>
          <p:cNvGrpSpPr/>
          <p:nvPr/>
        </p:nvGrpSpPr>
        <p:grpSpPr>
          <a:xfrm>
            <a:off x="3125952" y="5322656"/>
            <a:ext cx="3361070" cy="3873715"/>
            <a:chOff x="0" y="0"/>
            <a:chExt cx="3361068" cy="3873714"/>
          </a:xfrm>
        </p:grpSpPr>
        <p:sp>
          <p:nvSpPr>
            <p:cNvPr id="979" name="Rectangle"/>
            <p:cNvSpPr/>
            <p:nvPr/>
          </p:nvSpPr>
          <p:spPr>
            <a:xfrm>
              <a:off x="10221" y="3068058"/>
              <a:ext cx="3350848" cy="805657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80" name="Rectangle"/>
            <p:cNvSpPr/>
            <p:nvPr/>
          </p:nvSpPr>
          <p:spPr>
            <a:xfrm>
              <a:off x="8881" y="0"/>
              <a:ext cx="3340592" cy="805656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81" name="Rectangle"/>
            <p:cNvSpPr/>
            <p:nvPr/>
          </p:nvSpPr>
          <p:spPr>
            <a:xfrm>
              <a:off x="8881" y="1086858"/>
              <a:ext cx="3340592" cy="805657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82" name="Rectangle"/>
            <p:cNvSpPr/>
            <p:nvPr/>
          </p:nvSpPr>
          <p:spPr>
            <a:xfrm>
              <a:off x="8881" y="2077458"/>
              <a:ext cx="3340592" cy="805657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83" name="Rectangle"/>
            <p:cNvSpPr/>
            <p:nvPr/>
          </p:nvSpPr>
          <p:spPr>
            <a:xfrm>
              <a:off x="-1" y="0"/>
              <a:ext cx="3349707" cy="80565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84" name="Rectangle"/>
            <p:cNvSpPr/>
            <p:nvPr/>
          </p:nvSpPr>
          <p:spPr>
            <a:xfrm>
              <a:off x="-1" y="1086858"/>
              <a:ext cx="3234493" cy="805657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85" name="Rectangle"/>
            <p:cNvSpPr/>
            <p:nvPr/>
          </p:nvSpPr>
          <p:spPr>
            <a:xfrm>
              <a:off x="-1" y="2077458"/>
              <a:ext cx="2901070" cy="805657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86" name="Rectangle"/>
            <p:cNvSpPr/>
            <p:nvPr/>
          </p:nvSpPr>
          <p:spPr>
            <a:xfrm>
              <a:off x="-1" y="3068057"/>
              <a:ext cx="3159785" cy="805657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996" name="Group"/>
          <p:cNvGrpSpPr/>
          <p:nvPr/>
        </p:nvGrpSpPr>
        <p:grpSpPr>
          <a:xfrm>
            <a:off x="6474519" y="5322656"/>
            <a:ext cx="815646" cy="3873715"/>
            <a:chOff x="0" y="0"/>
            <a:chExt cx="815644" cy="3873714"/>
          </a:xfrm>
        </p:grpSpPr>
        <p:sp>
          <p:nvSpPr>
            <p:cNvPr id="988" name="Rectangle"/>
            <p:cNvSpPr/>
            <p:nvPr/>
          </p:nvSpPr>
          <p:spPr>
            <a:xfrm>
              <a:off x="2480" y="3068058"/>
              <a:ext cx="813165" cy="805657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89" name="Rectangle"/>
            <p:cNvSpPr/>
            <p:nvPr/>
          </p:nvSpPr>
          <p:spPr>
            <a:xfrm>
              <a:off x="2155" y="0"/>
              <a:ext cx="810676" cy="805656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90" name="Rectangle"/>
            <p:cNvSpPr/>
            <p:nvPr/>
          </p:nvSpPr>
          <p:spPr>
            <a:xfrm>
              <a:off x="2155" y="1086858"/>
              <a:ext cx="810676" cy="805657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91" name="Rectangle"/>
            <p:cNvSpPr/>
            <p:nvPr/>
          </p:nvSpPr>
          <p:spPr>
            <a:xfrm>
              <a:off x="2155" y="2077458"/>
              <a:ext cx="810676" cy="805657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92" name="Rectangle"/>
            <p:cNvSpPr/>
            <p:nvPr/>
          </p:nvSpPr>
          <p:spPr>
            <a:xfrm>
              <a:off x="0" y="0"/>
              <a:ext cx="634426" cy="805656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93" name="Rectangle"/>
            <p:cNvSpPr/>
            <p:nvPr/>
          </p:nvSpPr>
          <p:spPr>
            <a:xfrm>
              <a:off x="0" y="1086858"/>
              <a:ext cx="752384" cy="805657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94" name="Rectangle"/>
            <p:cNvSpPr/>
            <p:nvPr/>
          </p:nvSpPr>
          <p:spPr>
            <a:xfrm>
              <a:off x="0" y="2077457"/>
              <a:ext cx="807004" cy="805657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95" name="Rectangle"/>
            <p:cNvSpPr/>
            <p:nvPr/>
          </p:nvSpPr>
          <p:spPr>
            <a:xfrm>
              <a:off x="-1" y="3068057"/>
              <a:ext cx="766799" cy="805657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997" name="Analysis"/>
          <p:cNvSpPr/>
          <p:nvPr/>
        </p:nvSpPr>
        <p:spPr>
          <a:xfrm>
            <a:off x="458952" y="2633133"/>
            <a:ext cx="4009696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Analysis</a:t>
            </a:r>
          </a:p>
        </p:txBody>
      </p:sp>
      <p:sp>
        <p:nvSpPr>
          <p:cNvPr id="998" name="Conflict-Free"/>
          <p:cNvSpPr/>
          <p:nvPr/>
        </p:nvSpPr>
        <p:spPr>
          <a:xfrm>
            <a:off x="4497552" y="2633133"/>
            <a:ext cx="4658321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Conflict-Free</a:t>
            </a:r>
          </a:p>
        </p:txBody>
      </p:sp>
      <p:sp>
        <p:nvSpPr>
          <p:cNvPr id="999" name="Residual"/>
          <p:cNvSpPr/>
          <p:nvPr/>
        </p:nvSpPr>
        <p:spPr>
          <a:xfrm>
            <a:off x="9184778" y="2633133"/>
            <a:ext cx="3361070" cy="1270001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Residual</a:t>
            </a:r>
          </a:p>
        </p:txBody>
      </p:sp>
      <p:sp>
        <p:nvSpPr>
          <p:cNvPr id="1000" name="Waiting"/>
          <p:cNvSpPr/>
          <p:nvPr/>
        </p:nvSpPr>
        <p:spPr>
          <a:xfrm>
            <a:off x="2635117" y="4123266"/>
            <a:ext cx="2717801" cy="1461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06" y="0"/>
                </a:moveTo>
                <a:cubicBezTo>
                  <a:pt x="271" y="0"/>
                  <a:pt x="0" y="504"/>
                  <a:pt x="0" y="1126"/>
                </a:cubicBezTo>
                <a:lnTo>
                  <a:pt x="0" y="14052"/>
                </a:lnTo>
                <a:cubicBezTo>
                  <a:pt x="0" y="14675"/>
                  <a:pt x="271" y="15178"/>
                  <a:pt x="606" y="15178"/>
                </a:cubicBezTo>
                <a:lnTo>
                  <a:pt x="1956" y="15178"/>
                </a:lnTo>
                <a:lnTo>
                  <a:pt x="3167" y="21600"/>
                </a:lnTo>
                <a:lnTo>
                  <a:pt x="4378" y="15178"/>
                </a:lnTo>
                <a:lnTo>
                  <a:pt x="20994" y="15178"/>
                </a:lnTo>
                <a:cubicBezTo>
                  <a:pt x="21329" y="15178"/>
                  <a:pt x="21600" y="14675"/>
                  <a:pt x="21600" y="14052"/>
                </a:cubicBezTo>
                <a:lnTo>
                  <a:pt x="21600" y="1126"/>
                </a:lnTo>
                <a:cubicBezTo>
                  <a:pt x="21600" y="504"/>
                  <a:pt x="21329" y="0"/>
                  <a:pt x="20994" y="0"/>
                </a:cubicBezTo>
                <a:lnTo>
                  <a:pt x="606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Waiting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xit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00" grpId="7"/>
      <p:bldP build="whole" bldLvl="1" animBg="1" rev="0" advAuto="0" spid="996" grpId="11"/>
      <p:bldP build="whole" bldLvl="1" animBg="1" rev="0" advAuto="0" spid="998" grpId="2"/>
      <p:bldP build="whole" bldLvl="1" animBg="1" rev="0" advAuto="0" spid="1000" grpId="10"/>
      <p:bldP build="whole" bldLvl="1" animBg="1" rev="0" advAuto="0" spid="998" grpId="9"/>
      <p:bldP build="whole" bldLvl="1" animBg="1" rev="0" advAuto="0" spid="999" grpId="3"/>
      <p:bldP build="whole" bldLvl="1" animBg="1" rev="0" advAuto="0" spid="997" grpId="1"/>
      <p:bldP build="whole" bldLvl="1" animBg="1" rev="0" advAuto="0" spid="978" grpId="4"/>
      <p:bldP build="whole" bldLvl="1" animBg="1" rev="0" advAuto="0" spid="997" grpId="6"/>
      <p:bldP build="whole" bldLvl="1" animBg="1" rev="0" advAuto="0" spid="977" grpId="5"/>
      <p:bldP build="whole" bldLvl="1" animBg="1" rev="0" advAuto="0" spid="999" grpId="12"/>
      <p:bldP build="whole" bldLvl="1" animBg="1" rev="0" advAuto="0" spid="987" grpId="8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Strife Execution Sche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Strife Execution Scheme</a:t>
            </a:r>
          </a:p>
        </p:txBody>
      </p:sp>
      <p:sp>
        <p:nvSpPr>
          <p:cNvPr id="1003" name="Analysis"/>
          <p:cNvSpPr/>
          <p:nvPr/>
        </p:nvSpPr>
        <p:spPr>
          <a:xfrm>
            <a:off x="458952" y="2633133"/>
            <a:ext cx="4009696" cy="1270001"/>
          </a:xfrm>
          <a:prstGeom prst="rect">
            <a:avLst/>
          </a:prstGeom>
          <a:solidFill>
            <a:schemeClr val="accent1">
              <a:alpha val="1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Analysis</a:t>
            </a:r>
          </a:p>
        </p:txBody>
      </p:sp>
      <p:sp>
        <p:nvSpPr>
          <p:cNvPr id="1004" name="Conflict-Free"/>
          <p:cNvSpPr/>
          <p:nvPr/>
        </p:nvSpPr>
        <p:spPr>
          <a:xfrm>
            <a:off x="4497552" y="2633133"/>
            <a:ext cx="4658321" cy="1270001"/>
          </a:xfrm>
          <a:prstGeom prst="rect">
            <a:avLst/>
          </a:prstGeom>
          <a:solidFill>
            <a:schemeClr val="accent3">
              <a:alpha val="1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Conflict-Free</a:t>
            </a:r>
          </a:p>
        </p:txBody>
      </p:sp>
      <p:sp>
        <p:nvSpPr>
          <p:cNvPr id="1005" name="Residual"/>
          <p:cNvSpPr/>
          <p:nvPr/>
        </p:nvSpPr>
        <p:spPr>
          <a:xfrm>
            <a:off x="9184778" y="2633133"/>
            <a:ext cx="3361070" cy="1270001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1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Residual</a:t>
            </a:r>
          </a:p>
        </p:txBody>
      </p:sp>
      <p:pic>
        <p:nvPicPr>
          <p:cNvPr id="10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934" y="5351842"/>
            <a:ext cx="747284" cy="74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934" y="6438701"/>
            <a:ext cx="747284" cy="74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934" y="7429301"/>
            <a:ext cx="747284" cy="74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934" y="8419901"/>
            <a:ext cx="747284" cy="7472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18" name="Group"/>
          <p:cNvGrpSpPr/>
          <p:nvPr/>
        </p:nvGrpSpPr>
        <p:grpSpPr>
          <a:xfrm>
            <a:off x="1610419" y="5322656"/>
            <a:ext cx="1521422" cy="3873715"/>
            <a:chOff x="0" y="0"/>
            <a:chExt cx="1521420" cy="3873714"/>
          </a:xfrm>
        </p:grpSpPr>
        <p:sp>
          <p:nvSpPr>
            <p:cNvPr id="1010" name="Rectangle"/>
            <p:cNvSpPr/>
            <p:nvPr/>
          </p:nvSpPr>
          <p:spPr>
            <a:xfrm>
              <a:off x="4626" y="3068058"/>
              <a:ext cx="1516795" cy="805657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11" name="Rectangle"/>
            <p:cNvSpPr/>
            <p:nvPr/>
          </p:nvSpPr>
          <p:spPr>
            <a:xfrm>
              <a:off x="4020" y="0"/>
              <a:ext cx="1512152" cy="805656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12" name="Rectangle"/>
            <p:cNvSpPr/>
            <p:nvPr/>
          </p:nvSpPr>
          <p:spPr>
            <a:xfrm>
              <a:off x="4020" y="1086858"/>
              <a:ext cx="1512152" cy="805657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13" name="Rectangle"/>
            <p:cNvSpPr/>
            <p:nvPr/>
          </p:nvSpPr>
          <p:spPr>
            <a:xfrm>
              <a:off x="4020" y="2077458"/>
              <a:ext cx="1512152" cy="805657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14" name="Rectangle"/>
            <p:cNvSpPr/>
            <p:nvPr/>
          </p:nvSpPr>
          <p:spPr>
            <a:xfrm>
              <a:off x="-1" y="-1"/>
              <a:ext cx="1238241" cy="80565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15" name="Rectangle"/>
            <p:cNvSpPr/>
            <p:nvPr/>
          </p:nvSpPr>
          <p:spPr>
            <a:xfrm>
              <a:off x="-1" y="1086858"/>
              <a:ext cx="1348641" cy="80565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16" name="Rectangle"/>
            <p:cNvSpPr/>
            <p:nvPr/>
          </p:nvSpPr>
          <p:spPr>
            <a:xfrm>
              <a:off x="-1" y="2077458"/>
              <a:ext cx="1431527" cy="80565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17" name="Rectangle"/>
            <p:cNvSpPr/>
            <p:nvPr/>
          </p:nvSpPr>
          <p:spPr>
            <a:xfrm>
              <a:off x="-1" y="3068058"/>
              <a:ext cx="1520193" cy="80565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019" name="Batch 2"/>
          <p:cNvSpPr txBox="1"/>
          <p:nvPr/>
        </p:nvSpPr>
        <p:spPr>
          <a:xfrm>
            <a:off x="5338521" y="4094007"/>
            <a:ext cx="2327758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Batch 2</a:t>
            </a:r>
          </a:p>
        </p:txBody>
      </p:sp>
      <p:grpSp>
        <p:nvGrpSpPr>
          <p:cNvPr id="1028" name="Group"/>
          <p:cNvGrpSpPr/>
          <p:nvPr/>
        </p:nvGrpSpPr>
        <p:grpSpPr>
          <a:xfrm>
            <a:off x="3125952" y="5322656"/>
            <a:ext cx="3361070" cy="3873715"/>
            <a:chOff x="0" y="0"/>
            <a:chExt cx="3361068" cy="3873714"/>
          </a:xfrm>
        </p:grpSpPr>
        <p:sp>
          <p:nvSpPr>
            <p:cNvPr id="1020" name="Rectangle"/>
            <p:cNvSpPr/>
            <p:nvPr/>
          </p:nvSpPr>
          <p:spPr>
            <a:xfrm>
              <a:off x="10221" y="3068058"/>
              <a:ext cx="3350848" cy="805657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21" name="Rectangle"/>
            <p:cNvSpPr/>
            <p:nvPr/>
          </p:nvSpPr>
          <p:spPr>
            <a:xfrm>
              <a:off x="8881" y="0"/>
              <a:ext cx="3340592" cy="805656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22" name="Rectangle"/>
            <p:cNvSpPr/>
            <p:nvPr/>
          </p:nvSpPr>
          <p:spPr>
            <a:xfrm>
              <a:off x="8881" y="1086858"/>
              <a:ext cx="3340592" cy="805657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23" name="Rectangle"/>
            <p:cNvSpPr/>
            <p:nvPr/>
          </p:nvSpPr>
          <p:spPr>
            <a:xfrm>
              <a:off x="8881" y="2077458"/>
              <a:ext cx="3340592" cy="805657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24" name="Rectangle"/>
            <p:cNvSpPr/>
            <p:nvPr/>
          </p:nvSpPr>
          <p:spPr>
            <a:xfrm>
              <a:off x="-1" y="0"/>
              <a:ext cx="3349707" cy="80565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25" name="Rectangle"/>
            <p:cNvSpPr/>
            <p:nvPr/>
          </p:nvSpPr>
          <p:spPr>
            <a:xfrm>
              <a:off x="-1" y="1086858"/>
              <a:ext cx="3234493" cy="805657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26" name="Rectangle"/>
            <p:cNvSpPr/>
            <p:nvPr/>
          </p:nvSpPr>
          <p:spPr>
            <a:xfrm>
              <a:off x="-1" y="2077458"/>
              <a:ext cx="2901070" cy="805657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27" name="Rectangle"/>
            <p:cNvSpPr/>
            <p:nvPr/>
          </p:nvSpPr>
          <p:spPr>
            <a:xfrm>
              <a:off x="-1" y="3068057"/>
              <a:ext cx="3159785" cy="805657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037" name="Group"/>
          <p:cNvGrpSpPr/>
          <p:nvPr/>
        </p:nvGrpSpPr>
        <p:grpSpPr>
          <a:xfrm>
            <a:off x="6474519" y="5322656"/>
            <a:ext cx="815646" cy="3873715"/>
            <a:chOff x="0" y="0"/>
            <a:chExt cx="815644" cy="3873714"/>
          </a:xfrm>
        </p:grpSpPr>
        <p:sp>
          <p:nvSpPr>
            <p:cNvPr id="1029" name="Rectangle"/>
            <p:cNvSpPr/>
            <p:nvPr/>
          </p:nvSpPr>
          <p:spPr>
            <a:xfrm>
              <a:off x="2480" y="3068058"/>
              <a:ext cx="813165" cy="805657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30" name="Rectangle"/>
            <p:cNvSpPr/>
            <p:nvPr/>
          </p:nvSpPr>
          <p:spPr>
            <a:xfrm>
              <a:off x="2155" y="0"/>
              <a:ext cx="810676" cy="805656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31" name="Rectangle"/>
            <p:cNvSpPr/>
            <p:nvPr/>
          </p:nvSpPr>
          <p:spPr>
            <a:xfrm>
              <a:off x="2155" y="1086858"/>
              <a:ext cx="810676" cy="805657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32" name="Rectangle"/>
            <p:cNvSpPr/>
            <p:nvPr/>
          </p:nvSpPr>
          <p:spPr>
            <a:xfrm>
              <a:off x="2155" y="2077458"/>
              <a:ext cx="810676" cy="805657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33" name="Rectangle"/>
            <p:cNvSpPr/>
            <p:nvPr/>
          </p:nvSpPr>
          <p:spPr>
            <a:xfrm>
              <a:off x="0" y="0"/>
              <a:ext cx="634426" cy="805656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34" name="Rectangle"/>
            <p:cNvSpPr/>
            <p:nvPr/>
          </p:nvSpPr>
          <p:spPr>
            <a:xfrm>
              <a:off x="0" y="1086858"/>
              <a:ext cx="752384" cy="805657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35" name="Rectangle"/>
            <p:cNvSpPr/>
            <p:nvPr/>
          </p:nvSpPr>
          <p:spPr>
            <a:xfrm>
              <a:off x="0" y="2077457"/>
              <a:ext cx="807004" cy="805657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36" name="Rectangle"/>
            <p:cNvSpPr/>
            <p:nvPr/>
          </p:nvSpPr>
          <p:spPr>
            <a:xfrm>
              <a:off x="-1" y="3068057"/>
              <a:ext cx="766799" cy="805657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038" name="Analysis"/>
          <p:cNvSpPr/>
          <p:nvPr/>
        </p:nvSpPr>
        <p:spPr>
          <a:xfrm>
            <a:off x="458952" y="2633133"/>
            <a:ext cx="4009696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Analysis</a:t>
            </a:r>
          </a:p>
        </p:txBody>
      </p:sp>
      <p:sp>
        <p:nvSpPr>
          <p:cNvPr id="1039" name="Conflict-Free"/>
          <p:cNvSpPr/>
          <p:nvPr/>
        </p:nvSpPr>
        <p:spPr>
          <a:xfrm>
            <a:off x="4497552" y="2633133"/>
            <a:ext cx="4658321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Conflict-Free</a:t>
            </a:r>
          </a:p>
        </p:txBody>
      </p:sp>
      <p:sp>
        <p:nvSpPr>
          <p:cNvPr id="1040" name="Residual"/>
          <p:cNvSpPr/>
          <p:nvPr/>
        </p:nvSpPr>
        <p:spPr>
          <a:xfrm>
            <a:off x="9184778" y="2633133"/>
            <a:ext cx="3361070" cy="1270001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Residual</a:t>
            </a:r>
          </a:p>
        </p:txBody>
      </p:sp>
      <p:grpSp>
        <p:nvGrpSpPr>
          <p:cNvPr id="1049" name="Group"/>
          <p:cNvGrpSpPr/>
          <p:nvPr/>
        </p:nvGrpSpPr>
        <p:grpSpPr>
          <a:xfrm>
            <a:off x="7291552" y="5322656"/>
            <a:ext cx="954353" cy="3873715"/>
            <a:chOff x="0" y="0"/>
            <a:chExt cx="954352" cy="3873714"/>
          </a:xfrm>
        </p:grpSpPr>
        <p:sp>
          <p:nvSpPr>
            <p:cNvPr id="1041" name="Rectangle"/>
            <p:cNvSpPr/>
            <p:nvPr/>
          </p:nvSpPr>
          <p:spPr>
            <a:xfrm>
              <a:off x="2902" y="3068058"/>
              <a:ext cx="951451" cy="805657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42" name="Rectangle"/>
            <p:cNvSpPr/>
            <p:nvPr/>
          </p:nvSpPr>
          <p:spPr>
            <a:xfrm>
              <a:off x="2521" y="0"/>
              <a:ext cx="948539" cy="805656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43" name="Rectangle"/>
            <p:cNvSpPr/>
            <p:nvPr/>
          </p:nvSpPr>
          <p:spPr>
            <a:xfrm>
              <a:off x="2521" y="1086858"/>
              <a:ext cx="948539" cy="805657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44" name="Rectangle"/>
            <p:cNvSpPr/>
            <p:nvPr/>
          </p:nvSpPr>
          <p:spPr>
            <a:xfrm>
              <a:off x="2521" y="2077458"/>
              <a:ext cx="948539" cy="805657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45" name="Rectangle"/>
            <p:cNvSpPr/>
            <p:nvPr/>
          </p:nvSpPr>
          <p:spPr>
            <a:xfrm>
              <a:off x="-1" y="0"/>
              <a:ext cx="915296" cy="80565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46" name="Rectangle"/>
            <p:cNvSpPr/>
            <p:nvPr/>
          </p:nvSpPr>
          <p:spPr>
            <a:xfrm>
              <a:off x="-1" y="1086858"/>
              <a:ext cx="769640" cy="80565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47" name="Rectangle"/>
            <p:cNvSpPr/>
            <p:nvPr/>
          </p:nvSpPr>
          <p:spPr>
            <a:xfrm>
              <a:off x="-1" y="2077458"/>
              <a:ext cx="933088" cy="80565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48" name="Rectangle"/>
            <p:cNvSpPr/>
            <p:nvPr/>
          </p:nvSpPr>
          <p:spPr>
            <a:xfrm>
              <a:off x="-1" y="3068057"/>
              <a:ext cx="744959" cy="80565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050" name="Rectangle"/>
          <p:cNvSpPr/>
          <p:nvPr/>
        </p:nvSpPr>
        <p:spPr>
          <a:xfrm>
            <a:off x="1564084" y="5291666"/>
            <a:ext cx="5730744" cy="4055468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059" name="Group"/>
          <p:cNvGrpSpPr/>
          <p:nvPr/>
        </p:nvGrpSpPr>
        <p:grpSpPr>
          <a:xfrm>
            <a:off x="8222886" y="5322656"/>
            <a:ext cx="2887730" cy="3873715"/>
            <a:chOff x="0" y="0"/>
            <a:chExt cx="2887728" cy="3873714"/>
          </a:xfrm>
        </p:grpSpPr>
        <p:sp>
          <p:nvSpPr>
            <p:cNvPr id="1051" name="Rectangle"/>
            <p:cNvSpPr/>
            <p:nvPr/>
          </p:nvSpPr>
          <p:spPr>
            <a:xfrm>
              <a:off x="8782" y="3068058"/>
              <a:ext cx="2878947" cy="805657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52" name="Rectangle"/>
            <p:cNvSpPr/>
            <p:nvPr/>
          </p:nvSpPr>
          <p:spPr>
            <a:xfrm>
              <a:off x="7630" y="0"/>
              <a:ext cx="2870136" cy="805656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53" name="Rectangle"/>
            <p:cNvSpPr/>
            <p:nvPr/>
          </p:nvSpPr>
          <p:spPr>
            <a:xfrm>
              <a:off x="7630" y="1086858"/>
              <a:ext cx="2870136" cy="805657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54" name="Rectangle"/>
            <p:cNvSpPr/>
            <p:nvPr/>
          </p:nvSpPr>
          <p:spPr>
            <a:xfrm>
              <a:off x="7630" y="2077458"/>
              <a:ext cx="2870136" cy="805657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55" name="Rectangle"/>
            <p:cNvSpPr/>
            <p:nvPr/>
          </p:nvSpPr>
          <p:spPr>
            <a:xfrm>
              <a:off x="-1" y="0"/>
              <a:ext cx="2622628" cy="80565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56" name="Rectangle"/>
            <p:cNvSpPr/>
            <p:nvPr/>
          </p:nvSpPr>
          <p:spPr>
            <a:xfrm>
              <a:off x="-1" y="1086858"/>
              <a:ext cx="2879228" cy="805657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57" name="Rectangle"/>
            <p:cNvSpPr/>
            <p:nvPr/>
          </p:nvSpPr>
          <p:spPr>
            <a:xfrm>
              <a:off x="-1" y="2077457"/>
              <a:ext cx="2859239" cy="805657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58" name="Rectangle"/>
            <p:cNvSpPr/>
            <p:nvPr/>
          </p:nvSpPr>
          <p:spPr>
            <a:xfrm>
              <a:off x="-1" y="3068057"/>
              <a:ext cx="2811689" cy="805657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068" name="Group"/>
          <p:cNvGrpSpPr/>
          <p:nvPr/>
        </p:nvGrpSpPr>
        <p:grpSpPr>
          <a:xfrm>
            <a:off x="11097319" y="5322656"/>
            <a:ext cx="815646" cy="3873715"/>
            <a:chOff x="0" y="0"/>
            <a:chExt cx="815644" cy="3873714"/>
          </a:xfrm>
        </p:grpSpPr>
        <p:sp>
          <p:nvSpPr>
            <p:cNvPr id="1060" name="Rectangle"/>
            <p:cNvSpPr/>
            <p:nvPr/>
          </p:nvSpPr>
          <p:spPr>
            <a:xfrm>
              <a:off x="2480" y="3068058"/>
              <a:ext cx="813165" cy="805657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61" name="Rectangle"/>
            <p:cNvSpPr/>
            <p:nvPr/>
          </p:nvSpPr>
          <p:spPr>
            <a:xfrm>
              <a:off x="2155" y="0"/>
              <a:ext cx="810676" cy="805656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62" name="Rectangle"/>
            <p:cNvSpPr/>
            <p:nvPr/>
          </p:nvSpPr>
          <p:spPr>
            <a:xfrm>
              <a:off x="2155" y="1086858"/>
              <a:ext cx="810676" cy="805657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63" name="Rectangle"/>
            <p:cNvSpPr/>
            <p:nvPr/>
          </p:nvSpPr>
          <p:spPr>
            <a:xfrm>
              <a:off x="2155" y="2077458"/>
              <a:ext cx="810676" cy="805657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64" name="Rectangle"/>
            <p:cNvSpPr/>
            <p:nvPr/>
          </p:nvSpPr>
          <p:spPr>
            <a:xfrm>
              <a:off x="0" y="0"/>
              <a:ext cx="634426" cy="805656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65" name="Rectangle"/>
            <p:cNvSpPr/>
            <p:nvPr/>
          </p:nvSpPr>
          <p:spPr>
            <a:xfrm>
              <a:off x="0" y="1086858"/>
              <a:ext cx="752384" cy="805657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66" name="Rectangle"/>
            <p:cNvSpPr/>
            <p:nvPr/>
          </p:nvSpPr>
          <p:spPr>
            <a:xfrm>
              <a:off x="0" y="2077457"/>
              <a:ext cx="807004" cy="805657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67" name="Rectangle"/>
            <p:cNvSpPr/>
            <p:nvPr/>
          </p:nvSpPr>
          <p:spPr>
            <a:xfrm>
              <a:off x="-1" y="3068057"/>
              <a:ext cx="766799" cy="805657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39" grpId="3"/>
      <p:bldP build="whole" bldLvl="1" animBg="1" rev="0" advAuto="0" spid="1049" grpId="2"/>
      <p:bldP build="whole" bldLvl="1" animBg="1" rev="0" advAuto="0" spid="1038" grpId="1"/>
      <p:bldP build="whole" bldLvl="1" animBg="1" rev="0" advAuto="0" spid="1068" grpId="6"/>
      <p:bldP build="whole" bldLvl="1" animBg="1" rev="0" advAuto="0" spid="1040" grpId="5"/>
      <p:bldP build="whole" bldLvl="1" animBg="1" rev="0" advAuto="0" spid="1059" grpId="4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Residual vs. Conflict-Fre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pPr/>
            <a:r>
              <a:t>Residual vs. Conflict-Free</a:t>
            </a:r>
          </a:p>
        </p:txBody>
      </p:sp>
      <p:sp>
        <p:nvSpPr>
          <p:cNvPr id="1071" name="How many residuals to allow?"/>
          <p:cNvSpPr/>
          <p:nvPr/>
        </p:nvSpPr>
        <p:spPr>
          <a:xfrm>
            <a:off x="1006078" y="2700866"/>
            <a:ext cx="10992644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How many residuals to allow?</a:t>
            </a:r>
          </a:p>
        </p:txBody>
      </p:sp>
      <p:grpSp>
        <p:nvGrpSpPr>
          <p:cNvPr id="1075" name="Group"/>
          <p:cNvGrpSpPr/>
          <p:nvPr/>
        </p:nvGrpSpPr>
        <p:grpSpPr>
          <a:xfrm>
            <a:off x="608144" y="4928985"/>
            <a:ext cx="5457958" cy="3952548"/>
            <a:chOff x="0" y="0"/>
            <a:chExt cx="5457957" cy="3952546"/>
          </a:xfrm>
        </p:grpSpPr>
        <p:sp>
          <p:nvSpPr>
            <p:cNvPr id="1072" name="Arrow"/>
            <p:cNvSpPr/>
            <p:nvPr/>
          </p:nvSpPr>
          <p:spPr>
            <a:xfrm rot="10800000">
              <a:off x="73157" y="994364"/>
              <a:ext cx="1802805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73" name="No residuals"/>
            <p:cNvSpPr txBox="1"/>
            <p:nvPr/>
          </p:nvSpPr>
          <p:spPr>
            <a:xfrm>
              <a:off x="70830" y="-1"/>
              <a:ext cx="3284297" cy="7338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>
                  <a:solidFill>
                    <a:schemeClr val="accent1"/>
                  </a:solidFill>
                </a:defRPr>
              </a:lvl1pPr>
            </a:lstStyle>
            <a:p>
              <a:pPr/>
              <a:r>
                <a:t>No residuals</a:t>
              </a:r>
            </a:p>
          </p:txBody>
        </p:sp>
        <p:sp>
          <p:nvSpPr>
            <p:cNvPr id="1074" name="Reduction in parallelism"/>
            <p:cNvSpPr/>
            <p:nvPr/>
          </p:nvSpPr>
          <p:spPr>
            <a:xfrm>
              <a:off x="0" y="2682546"/>
              <a:ext cx="5457958" cy="1270001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Reduction in parallelism</a:t>
              </a:r>
            </a:p>
          </p:txBody>
        </p:sp>
      </p:grpSp>
      <p:grpSp>
        <p:nvGrpSpPr>
          <p:cNvPr id="1079" name="Group"/>
          <p:cNvGrpSpPr/>
          <p:nvPr/>
        </p:nvGrpSpPr>
        <p:grpSpPr>
          <a:xfrm>
            <a:off x="7068211" y="4928985"/>
            <a:ext cx="5457958" cy="3952548"/>
            <a:chOff x="0" y="0"/>
            <a:chExt cx="5457957" cy="3952546"/>
          </a:xfrm>
        </p:grpSpPr>
        <p:sp>
          <p:nvSpPr>
            <p:cNvPr id="1076" name="Arrow"/>
            <p:cNvSpPr/>
            <p:nvPr/>
          </p:nvSpPr>
          <p:spPr>
            <a:xfrm>
              <a:off x="3442890" y="994364"/>
              <a:ext cx="1802806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77" name="All residuals"/>
            <p:cNvSpPr txBox="1"/>
            <p:nvPr/>
          </p:nvSpPr>
          <p:spPr>
            <a:xfrm>
              <a:off x="2058435" y="-1"/>
              <a:ext cx="3203753" cy="7338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>
                  <a:solidFill>
                    <a:schemeClr val="accent1"/>
                  </a:solidFill>
                </a:defRPr>
              </a:lvl1pPr>
            </a:lstStyle>
            <a:p>
              <a:pPr/>
              <a:r>
                <a:t>All residuals</a:t>
              </a:r>
            </a:p>
          </p:txBody>
        </p:sp>
        <p:sp>
          <p:nvSpPr>
            <p:cNvPr id="1078" name="Traditional OLTP"/>
            <p:cNvSpPr/>
            <p:nvPr/>
          </p:nvSpPr>
          <p:spPr>
            <a:xfrm>
              <a:off x="0" y="2682546"/>
              <a:ext cx="5457958" cy="1270001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Traditional OLTP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75" grpId="1"/>
      <p:bldP build="whole" bldLvl="1" animBg="1" rev="0" advAuto="0" spid="1079" grpId="2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Residual vs. Conflict-Fre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pPr/>
            <a:r>
              <a:t>Residual vs. Conflict-Free</a:t>
            </a:r>
          </a:p>
        </p:txBody>
      </p:sp>
      <p:sp>
        <p:nvSpPr>
          <p:cNvPr id="1082" name="How many residuals to allow?"/>
          <p:cNvSpPr/>
          <p:nvPr/>
        </p:nvSpPr>
        <p:spPr>
          <a:xfrm>
            <a:off x="1006078" y="2700866"/>
            <a:ext cx="10992644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How many residuals to allow?</a:t>
            </a:r>
          </a:p>
        </p:txBody>
      </p:sp>
      <p:sp>
        <p:nvSpPr>
          <p:cNvPr id="1083" name="Currently user-supplied Can be learnt"/>
          <p:cNvSpPr txBox="1"/>
          <p:nvPr/>
        </p:nvSpPr>
        <p:spPr>
          <a:xfrm>
            <a:off x="1456266" y="6157249"/>
            <a:ext cx="10464801" cy="1851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800">
                <a:solidFill>
                  <a:schemeClr val="accent1"/>
                </a:solidFill>
              </a:defRPr>
            </a:pPr>
            <a:r>
              <a:t>Currently user-supplied</a:t>
            </a:r>
            <a:br/>
            <a:r>
              <a:t>Can be learnt</a:t>
            </a:r>
          </a:p>
        </p:txBody>
      </p:sp>
      <p:sp>
        <p:nvSpPr>
          <p:cNvPr id="1084" name="Equation"/>
          <p:cNvSpPr txBox="1"/>
          <p:nvPr/>
        </p:nvSpPr>
        <p:spPr>
          <a:xfrm>
            <a:off x="4738708" y="4929052"/>
            <a:ext cx="4481809" cy="8158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300" i="1">
                      <a:solidFill>
                        <a:srgbClr val="00A1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7300" i="1">
                      <a:solidFill>
                        <a:srgbClr val="00A1FE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7300" i="1">
                      <a:solidFill>
                        <a:srgbClr val="00A1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7300" i="1">
                      <a:solidFill>
                        <a:srgbClr val="00A1FE"/>
                      </a:solidFill>
                      <a:latin typeface="Cambria Math" panose="02040503050406030204" pitchFamily="18" charset="0"/>
                    </a:rPr>
                    <m:t>≤</m:t>
                  </m:r>
                  <m:r>
                    <a:rPr xmlns:a="http://schemas.openxmlformats.org/drawingml/2006/main" sz="7300" i="1">
                      <a:solidFill>
                        <a:srgbClr val="00A1FE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7300" i="1">
                      <a:solidFill>
                        <a:srgbClr val="00A1FE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7300" i="1">
                      <a:solidFill>
                        <a:srgbClr val="00A1FE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7300" i="1">
                      <a:solidFill>
                        <a:srgbClr val="00A1FE"/>
                      </a:solidFill>
                      <a:latin typeface="Cambria Math" panose="02040503050406030204" pitchFamily="18" charset="0"/>
                    </a:rPr>
                    <m:t>|</m:t>
                  </m:r>
                </m:oMath>
              </m:oMathPara>
            </a14:m>
            <a:endParaRPr sz="7300">
              <a:solidFill>
                <a:srgbClr val="00A2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83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cheduling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Scheduling Problem</a:t>
            </a:r>
          </a:p>
        </p:txBody>
      </p:sp>
      <p:sp>
        <p:nvSpPr>
          <p:cNvPr id="1087" name="Square"/>
          <p:cNvSpPr/>
          <p:nvPr/>
        </p:nvSpPr>
        <p:spPr>
          <a:xfrm>
            <a:off x="516466" y="3801533"/>
            <a:ext cx="1270001" cy="12700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88" name="Square"/>
          <p:cNvSpPr/>
          <p:nvPr/>
        </p:nvSpPr>
        <p:spPr>
          <a:xfrm>
            <a:off x="643466" y="3928533"/>
            <a:ext cx="1270001" cy="12700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89" name="Square"/>
          <p:cNvSpPr/>
          <p:nvPr/>
        </p:nvSpPr>
        <p:spPr>
          <a:xfrm>
            <a:off x="804333" y="4089400"/>
            <a:ext cx="1270001" cy="127000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90" name="Square"/>
          <p:cNvSpPr/>
          <p:nvPr/>
        </p:nvSpPr>
        <p:spPr>
          <a:xfrm>
            <a:off x="990600" y="4241800"/>
            <a:ext cx="1270000" cy="127000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91" name="Square"/>
          <p:cNvSpPr/>
          <p:nvPr/>
        </p:nvSpPr>
        <p:spPr>
          <a:xfrm>
            <a:off x="1176866" y="4428066"/>
            <a:ext cx="1270001" cy="12700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92" name="Square"/>
          <p:cNvSpPr/>
          <p:nvPr/>
        </p:nvSpPr>
        <p:spPr>
          <a:xfrm>
            <a:off x="1303866" y="4555066"/>
            <a:ext cx="1270001" cy="12700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93" name="Square"/>
          <p:cNvSpPr/>
          <p:nvPr/>
        </p:nvSpPr>
        <p:spPr>
          <a:xfrm>
            <a:off x="1464733" y="4715933"/>
            <a:ext cx="1270001" cy="12700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94" name="Square"/>
          <p:cNvSpPr/>
          <p:nvPr/>
        </p:nvSpPr>
        <p:spPr>
          <a:xfrm>
            <a:off x="1651000" y="4868333"/>
            <a:ext cx="1270000" cy="12700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95" name="Square"/>
          <p:cNvSpPr/>
          <p:nvPr/>
        </p:nvSpPr>
        <p:spPr>
          <a:xfrm>
            <a:off x="1820333" y="5037666"/>
            <a:ext cx="1270001" cy="12700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96" name="Square"/>
          <p:cNvSpPr/>
          <p:nvPr/>
        </p:nvSpPr>
        <p:spPr>
          <a:xfrm>
            <a:off x="1947333" y="5164666"/>
            <a:ext cx="1270001" cy="12700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97" name="Square"/>
          <p:cNvSpPr/>
          <p:nvPr/>
        </p:nvSpPr>
        <p:spPr>
          <a:xfrm>
            <a:off x="2108200" y="5325533"/>
            <a:ext cx="1270000" cy="12700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98" name="Square"/>
          <p:cNvSpPr/>
          <p:nvPr/>
        </p:nvSpPr>
        <p:spPr>
          <a:xfrm>
            <a:off x="2294466" y="5477933"/>
            <a:ext cx="1270001" cy="12700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99" name="B"/>
          <p:cNvSpPr txBox="1"/>
          <p:nvPr/>
        </p:nvSpPr>
        <p:spPr>
          <a:xfrm>
            <a:off x="2719842" y="5793316"/>
            <a:ext cx="419250" cy="647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grpSp>
        <p:nvGrpSpPr>
          <p:cNvPr id="1121" name="Group"/>
          <p:cNvGrpSpPr/>
          <p:nvPr/>
        </p:nvGrpSpPr>
        <p:grpSpPr>
          <a:xfrm>
            <a:off x="3911600" y="2798233"/>
            <a:ext cx="8398934" cy="6026151"/>
            <a:chOff x="0" y="0"/>
            <a:chExt cx="8398933" cy="6026150"/>
          </a:xfrm>
        </p:grpSpPr>
        <p:sp>
          <p:nvSpPr>
            <p:cNvPr id="1100" name="Square"/>
            <p:cNvSpPr/>
            <p:nvPr/>
          </p:nvSpPr>
          <p:spPr>
            <a:xfrm>
              <a:off x="0" y="27516"/>
              <a:ext cx="1270000" cy="1270001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01" name="Square"/>
            <p:cNvSpPr/>
            <p:nvPr/>
          </p:nvSpPr>
          <p:spPr>
            <a:xfrm>
              <a:off x="165100" y="162983"/>
              <a:ext cx="1270000" cy="1270001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02" name="C1"/>
            <p:cNvSpPr/>
            <p:nvPr/>
          </p:nvSpPr>
          <p:spPr>
            <a:xfrm>
              <a:off x="325966" y="323850"/>
              <a:ext cx="1270001" cy="1270000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  <a:r>
                <a:rPr baseline="-5999"/>
                <a:t>1</a:t>
              </a:r>
            </a:p>
          </p:txBody>
        </p:sp>
        <p:sp>
          <p:nvSpPr>
            <p:cNvPr id="1103" name="Square"/>
            <p:cNvSpPr/>
            <p:nvPr/>
          </p:nvSpPr>
          <p:spPr>
            <a:xfrm>
              <a:off x="6815666" y="0"/>
              <a:ext cx="1270001" cy="1270000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04" name="Square"/>
            <p:cNvSpPr/>
            <p:nvPr/>
          </p:nvSpPr>
          <p:spPr>
            <a:xfrm>
              <a:off x="6985000" y="162983"/>
              <a:ext cx="1270000" cy="1270001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05" name="Cn"/>
            <p:cNvSpPr/>
            <p:nvPr/>
          </p:nvSpPr>
          <p:spPr>
            <a:xfrm>
              <a:off x="7128933" y="313266"/>
              <a:ext cx="1270001" cy="1270001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  <a:r>
                <a:rPr baseline="-5999"/>
                <a:t>n</a:t>
              </a:r>
            </a:p>
          </p:txBody>
        </p:sp>
        <p:sp>
          <p:nvSpPr>
            <p:cNvPr id="1106" name="Square"/>
            <p:cNvSpPr/>
            <p:nvPr/>
          </p:nvSpPr>
          <p:spPr>
            <a:xfrm>
              <a:off x="2159000" y="27516"/>
              <a:ext cx="1270000" cy="1270001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07" name="Square"/>
            <p:cNvSpPr/>
            <p:nvPr/>
          </p:nvSpPr>
          <p:spPr>
            <a:xfrm>
              <a:off x="2345266" y="179916"/>
              <a:ext cx="1270001" cy="1270001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08" name="C3"/>
            <p:cNvSpPr/>
            <p:nvPr/>
          </p:nvSpPr>
          <p:spPr>
            <a:xfrm>
              <a:off x="2514600" y="349250"/>
              <a:ext cx="1270000" cy="1270001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  <a:r>
                <a:rPr baseline="-5999"/>
                <a:t>3</a:t>
              </a:r>
            </a:p>
          </p:txBody>
        </p:sp>
        <p:sp>
          <p:nvSpPr>
            <p:cNvPr id="1109" name="Square"/>
            <p:cNvSpPr/>
            <p:nvPr/>
          </p:nvSpPr>
          <p:spPr>
            <a:xfrm>
              <a:off x="4157133" y="23283"/>
              <a:ext cx="1270001" cy="1270001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10" name="Square"/>
            <p:cNvSpPr/>
            <p:nvPr/>
          </p:nvSpPr>
          <p:spPr>
            <a:xfrm>
              <a:off x="4318000" y="184150"/>
              <a:ext cx="1270000" cy="1270000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11" name="C3"/>
            <p:cNvSpPr/>
            <p:nvPr/>
          </p:nvSpPr>
          <p:spPr>
            <a:xfrm>
              <a:off x="4504266" y="336550"/>
              <a:ext cx="1270001" cy="1270000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</a:t>
              </a:r>
              <a:r>
                <a:rPr baseline="-5999"/>
                <a:t>3</a:t>
              </a:r>
            </a:p>
          </p:txBody>
        </p:sp>
        <p:sp>
          <p:nvSpPr>
            <p:cNvPr id="1112" name="Square"/>
            <p:cNvSpPr/>
            <p:nvPr/>
          </p:nvSpPr>
          <p:spPr>
            <a:xfrm>
              <a:off x="3657600" y="2370666"/>
              <a:ext cx="1270000" cy="1270001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13" name="Square"/>
            <p:cNvSpPr/>
            <p:nvPr/>
          </p:nvSpPr>
          <p:spPr>
            <a:xfrm>
              <a:off x="3826933" y="2527300"/>
              <a:ext cx="1270001" cy="1270001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14" name="R"/>
            <p:cNvSpPr/>
            <p:nvPr/>
          </p:nvSpPr>
          <p:spPr>
            <a:xfrm>
              <a:off x="3970866" y="2683933"/>
              <a:ext cx="1270001" cy="1270001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</a:t>
              </a:r>
            </a:p>
          </p:txBody>
        </p:sp>
        <p:sp>
          <p:nvSpPr>
            <p:cNvPr id="1115" name="No conflicts between Ci and Cj"/>
            <p:cNvSpPr txBox="1"/>
            <p:nvPr/>
          </p:nvSpPr>
          <p:spPr>
            <a:xfrm>
              <a:off x="708706" y="4607983"/>
              <a:ext cx="6710587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No conflicts between C</a:t>
              </a:r>
              <a:r>
                <a:rPr baseline="-5999"/>
                <a:t>i</a:t>
              </a:r>
              <a:r>
                <a:t> and C</a:t>
              </a:r>
              <a:r>
                <a:rPr baseline="-5999"/>
                <a:t>j</a:t>
              </a:r>
            </a:p>
          </p:txBody>
        </p:sp>
        <p:grpSp>
          <p:nvGrpSpPr>
            <p:cNvPr id="1119" name="Group"/>
            <p:cNvGrpSpPr/>
            <p:nvPr/>
          </p:nvGrpSpPr>
          <p:grpSpPr>
            <a:xfrm>
              <a:off x="686998" y="5378450"/>
              <a:ext cx="2486804" cy="647701"/>
              <a:chOff x="33931" y="57150"/>
              <a:chExt cx="2486802" cy="647700"/>
            </a:xfrm>
          </p:grpSpPr>
          <p:sp>
            <p:nvSpPr>
              <p:cNvPr id="1116" name="|R|"/>
              <p:cNvSpPr txBox="1"/>
              <p:nvPr/>
            </p:nvSpPr>
            <p:spPr>
              <a:xfrm>
                <a:off x="33931" y="57150"/>
                <a:ext cx="827336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6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|R| </a:t>
                </a:r>
              </a:p>
            </p:txBody>
          </p:sp>
          <p:sp>
            <p:nvSpPr>
              <p:cNvPr id="1117" name="Equation"/>
              <p:cNvSpPr txBox="1"/>
              <p:nvPr/>
            </p:nvSpPr>
            <p:spPr>
              <a:xfrm>
                <a:off x="900142" y="195370"/>
                <a:ext cx="754380" cy="3712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b="0" sz="1800"/>
                </a:pPr>
                <a14:m>
                  <m:oMathPara>
                    <m:oMathParaPr>
                      <m:jc m:val="centerGroup"/>
                    </m:oMathParaPr>
                    <m:oMath>
                      <m: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xmlns:a="http://schemas.openxmlformats.org/drawingml/2006/main"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sz="4100"/>
              </a:p>
            </p:txBody>
          </p:sp>
          <p:sp>
            <p:nvSpPr>
              <p:cNvPr id="1118" name="|B|"/>
              <p:cNvSpPr txBox="1"/>
              <p:nvPr/>
            </p:nvSpPr>
            <p:spPr>
              <a:xfrm>
                <a:off x="1693397" y="57150"/>
                <a:ext cx="827337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6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|B| </a:t>
                </a:r>
              </a:p>
            </p:txBody>
          </p:sp>
        </p:grpSp>
        <p:sp>
          <p:nvSpPr>
            <p:cNvPr id="1120" name="…"/>
            <p:cNvSpPr txBox="1"/>
            <p:nvPr/>
          </p:nvSpPr>
          <p:spPr>
            <a:xfrm>
              <a:off x="5969075" y="565150"/>
              <a:ext cx="723901" cy="8382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…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1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124" name="Transactions 101"/>
          <p:cNvSpPr txBox="1"/>
          <p:nvPr/>
        </p:nvSpPr>
        <p:spPr>
          <a:xfrm>
            <a:off x="1119496" y="2758297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Transactions 101</a:t>
            </a:r>
          </a:p>
        </p:txBody>
      </p:sp>
      <p:sp>
        <p:nvSpPr>
          <p:cNvPr id="1125" name="Handling High Contention"/>
          <p:cNvSpPr txBox="1"/>
          <p:nvPr/>
        </p:nvSpPr>
        <p:spPr>
          <a:xfrm>
            <a:off x="1119496" y="3794078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Handling High Contention</a:t>
            </a:r>
          </a:p>
        </p:txBody>
      </p:sp>
      <p:sp>
        <p:nvSpPr>
          <p:cNvPr id="1126" name="Strife Execution Scheme"/>
          <p:cNvSpPr txBox="1"/>
          <p:nvPr/>
        </p:nvSpPr>
        <p:spPr>
          <a:xfrm>
            <a:off x="1119496" y="4829858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Strife Execution Scheme</a:t>
            </a:r>
          </a:p>
        </p:txBody>
      </p:sp>
      <p:sp>
        <p:nvSpPr>
          <p:cNvPr id="1127" name="Scheduling Algorithm"/>
          <p:cNvSpPr txBox="1"/>
          <p:nvPr/>
        </p:nvSpPr>
        <p:spPr>
          <a:xfrm>
            <a:off x="1119496" y="5865639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pPr/>
            <a:r>
              <a:t>Scheduling Algorithm</a:t>
            </a:r>
          </a:p>
        </p:txBody>
      </p:sp>
      <p:sp>
        <p:nvSpPr>
          <p:cNvPr id="1128" name="Empirical Evaluation"/>
          <p:cNvSpPr txBox="1"/>
          <p:nvPr/>
        </p:nvSpPr>
        <p:spPr>
          <a:xfrm>
            <a:off x="1119496" y="6901419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Empirical Evaluation</a:t>
            </a:r>
          </a:p>
        </p:txBody>
      </p:sp>
      <p:sp>
        <p:nvSpPr>
          <p:cNvPr id="1129" name="Conclusion"/>
          <p:cNvSpPr txBox="1"/>
          <p:nvPr/>
        </p:nvSpPr>
        <p:spPr>
          <a:xfrm>
            <a:off x="1119496" y="7937200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Conclusion</a:t>
            </a:r>
          </a:p>
        </p:txBody>
      </p:sp>
      <p:sp>
        <p:nvSpPr>
          <p:cNvPr id="1130" name="Transactions 101"/>
          <p:cNvSpPr txBox="1"/>
          <p:nvPr/>
        </p:nvSpPr>
        <p:spPr>
          <a:xfrm>
            <a:off x="1119496" y="2758297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Transactions 101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afterEffect" presetSubtype="0" presetID="35" grpId="1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7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Existing 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Existing Solutions</a:t>
            </a:r>
          </a:p>
        </p:txBody>
      </p:sp>
      <p:sp>
        <p:nvSpPr>
          <p:cNvPr id="1133" name="NP-Har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NP-Hard</a:t>
            </a:r>
          </a:p>
          <a:p>
            <a:pPr/>
            <a:r>
              <a:t>K-way Min-Cut Optimisation</a:t>
            </a:r>
          </a:p>
          <a:p>
            <a:pPr/>
            <a:r>
              <a:t>Search over a SMT Problem</a:t>
            </a:r>
          </a:p>
          <a:p>
            <a:pPr/>
            <a:r>
              <a:t>Integer Linear Program</a:t>
            </a:r>
          </a:p>
          <a:p>
            <a:pPr/>
            <a:r>
              <a:t>Approximate Graph Partitioning</a:t>
            </a:r>
          </a:p>
          <a:p>
            <a:pPr/>
            <a:r>
              <a:t>K-Means Clustering</a:t>
            </a:r>
          </a:p>
        </p:txBody>
      </p:sp>
      <p:grpSp>
        <p:nvGrpSpPr>
          <p:cNvPr id="1136" name="Image Gallery"/>
          <p:cNvGrpSpPr/>
          <p:nvPr/>
        </p:nvGrpSpPr>
        <p:grpSpPr>
          <a:xfrm>
            <a:off x="7882495" y="3064317"/>
            <a:ext cx="3642743" cy="3816075"/>
            <a:chOff x="0" y="445109"/>
            <a:chExt cx="3642742" cy="3816073"/>
          </a:xfrm>
        </p:grpSpPr>
        <p:pic>
          <p:nvPicPr>
            <p:cNvPr id="113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445109"/>
              <a:ext cx="3642743" cy="28322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5" name="Rectangle"/>
            <p:cNvSpPr/>
            <p:nvPr/>
          </p:nvSpPr>
          <p:spPr>
            <a:xfrm>
              <a:off x="0" y="3798650"/>
              <a:ext cx="3642743" cy="4625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6200" tIns="76200" rIns="76200" bIns="76200" numCol="1" anchor="t">
              <a:noAutofit/>
            </a:bodyPr>
            <a:lstStyle/>
            <a:p>
              <a:pPr>
                <a:defRPr sz="15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33" grpId="1"/>
      <p:bldP build="whole" bldLvl="1" animBg="1" rev="0" advAuto="0" spid="1136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New Overhea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Overheads</a:t>
            </a:r>
          </a:p>
        </p:txBody>
      </p:sp>
      <p:graphicFrame>
        <p:nvGraphicFramePr>
          <p:cNvPr id="142" name="2D Pie Chart"/>
          <p:cNvGraphicFramePr/>
          <p:nvPr/>
        </p:nvGraphicFramePr>
        <p:xfrm>
          <a:off x="626046" y="-1088454"/>
          <a:ext cx="13657708" cy="1365770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43" name="Concurrency Control"/>
          <p:cNvSpPr txBox="1"/>
          <p:nvPr/>
        </p:nvSpPr>
        <p:spPr>
          <a:xfrm>
            <a:off x="333523" y="7693778"/>
            <a:ext cx="4981213" cy="5975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3400"/>
            </a:lvl1pPr>
          </a:lstStyle>
          <a:p>
            <a:pPr/>
            <a:r>
              <a:t>Concurrency Control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26" grpId="1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6" dur="1000" fill="hold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fill="hold" autoRev="1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Existing 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Existing Solutions</a:t>
            </a:r>
          </a:p>
        </p:txBody>
      </p:sp>
      <p:sp>
        <p:nvSpPr>
          <p:cNvPr id="1139" name="Speedometer"/>
          <p:cNvSpPr/>
          <p:nvPr/>
        </p:nvSpPr>
        <p:spPr>
          <a:xfrm>
            <a:off x="8685069" y="3673538"/>
            <a:ext cx="1905001" cy="1905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600" fill="norm" stroke="1" extrusionOk="0">
                <a:moveTo>
                  <a:pt x="10800" y="0"/>
                </a:moveTo>
                <a:cubicBezTo>
                  <a:pt x="10692" y="0"/>
                  <a:pt x="10584" y="5"/>
                  <a:pt x="10476" y="10"/>
                </a:cubicBezTo>
                <a:cubicBezTo>
                  <a:pt x="8754" y="64"/>
                  <a:pt x="7135" y="517"/>
                  <a:pt x="5704" y="1284"/>
                </a:cubicBezTo>
                <a:cubicBezTo>
                  <a:pt x="5510" y="1386"/>
                  <a:pt x="5327" y="1495"/>
                  <a:pt x="5138" y="1614"/>
                </a:cubicBezTo>
                <a:cubicBezTo>
                  <a:pt x="3718" y="2489"/>
                  <a:pt x="2520" y="3686"/>
                  <a:pt x="1634" y="5101"/>
                </a:cubicBezTo>
                <a:cubicBezTo>
                  <a:pt x="1521" y="5284"/>
                  <a:pt x="1408" y="5473"/>
                  <a:pt x="1305" y="5662"/>
                </a:cubicBezTo>
                <a:cubicBezTo>
                  <a:pt x="528" y="7093"/>
                  <a:pt x="69" y="8717"/>
                  <a:pt x="10" y="10439"/>
                </a:cubicBezTo>
                <a:cubicBezTo>
                  <a:pt x="5" y="10558"/>
                  <a:pt x="0" y="10676"/>
                  <a:pt x="0" y="10800"/>
                </a:cubicBezTo>
                <a:cubicBezTo>
                  <a:pt x="0" y="10897"/>
                  <a:pt x="5" y="10995"/>
                  <a:pt x="5" y="11092"/>
                </a:cubicBezTo>
                <a:cubicBezTo>
                  <a:pt x="54" y="12819"/>
                  <a:pt x="502" y="14448"/>
                  <a:pt x="1273" y="15884"/>
                </a:cubicBezTo>
                <a:cubicBezTo>
                  <a:pt x="1376" y="16078"/>
                  <a:pt x="1484" y="16262"/>
                  <a:pt x="1597" y="16450"/>
                </a:cubicBezTo>
                <a:cubicBezTo>
                  <a:pt x="2477" y="17875"/>
                  <a:pt x="3681" y="19085"/>
                  <a:pt x="5101" y="19971"/>
                </a:cubicBezTo>
                <a:cubicBezTo>
                  <a:pt x="5284" y="20084"/>
                  <a:pt x="5472" y="20197"/>
                  <a:pt x="5661" y="20300"/>
                </a:cubicBezTo>
                <a:cubicBezTo>
                  <a:pt x="7096" y="21077"/>
                  <a:pt x="8727" y="21536"/>
                  <a:pt x="10459" y="21590"/>
                </a:cubicBezTo>
                <a:cubicBezTo>
                  <a:pt x="10567" y="21595"/>
                  <a:pt x="10675" y="21600"/>
                  <a:pt x="10783" y="21600"/>
                </a:cubicBezTo>
                <a:cubicBezTo>
                  <a:pt x="10891" y="21600"/>
                  <a:pt x="10999" y="21595"/>
                  <a:pt x="11107" y="21590"/>
                </a:cubicBezTo>
                <a:cubicBezTo>
                  <a:pt x="12839" y="21536"/>
                  <a:pt x="14470" y="21077"/>
                  <a:pt x="15905" y="20300"/>
                </a:cubicBezTo>
                <a:cubicBezTo>
                  <a:pt x="16094" y="20197"/>
                  <a:pt x="16284" y="20084"/>
                  <a:pt x="16467" y="19971"/>
                </a:cubicBezTo>
                <a:cubicBezTo>
                  <a:pt x="17887" y="19085"/>
                  <a:pt x="19091" y="17875"/>
                  <a:pt x="19970" y="16450"/>
                </a:cubicBezTo>
                <a:cubicBezTo>
                  <a:pt x="20084" y="16267"/>
                  <a:pt x="20192" y="16078"/>
                  <a:pt x="20294" y="15884"/>
                </a:cubicBezTo>
                <a:cubicBezTo>
                  <a:pt x="21066" y="14448"/>
                  <a:pt x="21514" y="12819"/>
                  <a:pt x="21563" y="11092"/>
                </a:cubicBezTo>
                <a:cubicBezTo>
                  <a:pt x="21563" y="10995"/>
                  <a:pt x="21568" y="10897"/>
                  <a:pt x="21568" y="10800"/>
                </a:cubicBezTo>
                <a:cubicBezTo>
                  <a:pt x="21600" y="10681"/>
                  <a:pt x="21595" y="10563"/>
                  <a:pt x="21590" y="10439"/>
                </a:cubicBezTo>
                <a:cubicBezTo>
                  <a:pt x="21530" y="8717"/>
                  <a:pt x="21071" y="7093"/>
                  <a:pt x="20294" y="5662"/>
                </a:cubicBezTo>
                <a:cubicBezTo>
                  <a:pt x="20192" y="5473"/>
                  <a:pt x="20077" y="5284"/>
                  <a:pt x="19964" y="5101"/>
                </a:cubicBezTo>
                <a:cubicBezTo>
                  <a:pt x="19078" y="3686"/>
                  <a:pt x="17882" y="2489"/>
                  <a:pt x="16462" y="1614"/>
                </a:cubicBezTo>
                <a:cubicBezTo>
                  <a:pt x="16279" y="1501"/>
                  <a:pt x="16090" y="1392"/>
                  <a:pt x="15895" y="1284"/>
                </a:cubicBezTo>
                <a:cubicBezTo>
                  <a:pt x="14465" y="517"/>
                  <a:pt x="12845" y="64"/>
                  <a:pt x="11124" y="10"/>
                </a:cubicBezTo>
                <a:cubicBezTo>
                  <a:pt x="11016" y="5"/>
                  <a:pt x="10908" y="0"/>
                  <a:pt x="10800" y="0"/>
                </a:cubicBezTo>
                <a:close/>
                <a:moveTo>
                  <a:pt x="10805" y="1306"/>
                </a:moveTo>
                <a:cubicBezTo>
                  <a:pt x="10913" y="1306"/>
                  <a:pt x="11021" y="1312"/>
                  <a:pt x="11129" y="1317"/>
                </a:cubicBezTo>
                <a:lnTo>
                  <a:pt x="11129" y="2223"/>
                </a:lnTo>
                <a:cubicBezTo>
                  <a:pt x="11129" y="2401"/>
                  <a:pt x="10983" y="2547"/>
                  <a:pt x="10805" y="2547"/>
                </a:cubicBezTo>
                <a:cubicBezTo>
                  <a:pt x="10627" y="2547"/>
                  <a:pt x="10481" y="2401"/>
                  <a:pt x="10481" y="2223"/>
                </a:cubicBezTo>
                <a:lnTo>
                  <a:pt x="10481" y="1317"/>
                </a:lnTo>
                <a:cubicBezTo>
                  <a:pt x="10589" y="1312"/>
                  <a:pt x="10697" y="1306"/>
                  <a:pt x="10805" y="1306"/>
                </a:cubicBezTo>
                <a:close/>
                <a:moveTo>
                  <a:pt x="15248" y="2417"/>
                </a:moveTo>
                <a:cubicBezTo>
                  <a:pt x="15442" y="2520"/>
                  <a:pt x="15625" y="2628"/>
                  <a:pt x="15814" y="2741"/>
                </a:cubicBezTo>
                <a:lnTo>
                  <a:pt x="15361" y="3530"/>
                </a:lnTo>
                <a:cubicBezTo>
                  <a:pt x="15301" y="3633"/>
                  <a:pt x="15192" y="3692"/>
                  <a:pt x="15079" y="3692"/>
                </a:cubicBezTo>
                <a:cubicBezTo>
                  <a:pt x="15025" y="3692"/>
                  <a:pt x="14966" y="3675"/>
                  <a:pt x="14917" y="3648"/>
                </a:cubicBezTo>
                <a:cubicBezTo>
                  <a:pt x="14755" y="3562"/>
                  <a:pt x="14702" y="3363"/>
                  <a:pt x="14794" y="3206"/>
                </a:cubicBezTo>
                <a:lnTo>
                  <a:pt x="15248" y="2417"/>
                </a:lnTo>
                <a:close/>
                <a:moveTo>
                  <a:pt x="6369" y="2424"/>
                </a:moveTo>
                <a:lnTo>
                  <a:pt x="6821" y="3211"/>
                </a:lnTo>
                <a:cubicBezTo>
                  <a:pt x="6907" y="3363"/>
                  <a:pt x="6854" y="3562"/>
                  <a:pt x="6698" y="3653"/>
                </a:cubicBezTo>
                <a:cubicBezTo>
                  <a:pt x="6644" y="3686"/>
                  <a:pt x="6590" y="3697"/>
                  <a:pt x="6536" y="3697"/>
                </a:cubicBezTo>
                <a:cubicBezTo>
                  <a:pt x="6423" y="3697"/>
                  <a:pt x="6314" y="3638"/>
                  <a:pt x="6254" y="3535"/>
                </a:cubicBezTo>
                <a:lnTo>
                  <a:pt x="5802" y="2748"/>
                </a:lnTo>
                <a:cubicBezTo>
                  <a:pt x="5986" y="2634"/>
                  <a:pt x="6175" y="2526"/>
                  <a:pt x="6369" y="2424"/>
                </a:cubicBezTo>
                <a:close/>
                <a:moveTo>
                  <a:pt x="10810" y="3249"/>
                </a:moveTo>
                <a:cubicBezTo>
                  <a:pt x="10875" y="3249"/>
                  <a:pt x="10903" y="3373"/>
                  <a:pt x="10903" y="3373"/>
                </a:cubicBezTo>
                <a:lnTo>
                  <a:pt x="11771" y="10660"/>
                </a:lnTo>
                <a:cubicBezTo>
                  <a:pt x="11777" y="10703"/>
                  <a:pt x="11781" y="10747"/>
                  <a:pt x="11781" y="10790"/>
                </a:cubicBezTo>
                <a:cubicBezTo>
                  <a:pt x="11771" y="11324"/>
                  <a:pt x="11339" y="11755"/>
                  <a:pt x="10805" y="11755"/>
                </a:cubicBezTo>
                <a:cubicBezTo>
                  <a:pt x="10271" y="11755"/>
                  <a:pt x="9838" y="11324"/>
                  <a:pt x="9838" y="10790"/>
                </a:cubicBezTo>
                <a:cubicBezTo>
                  <a:pt x="9838" y="10747"/>
                  <a:pt x="9845" y="10703"/>
                  <a:pt x="9850" y="10660"/>
                </a:cubicBezTo>
                <a:lnTo>
                  <a:pt x="10719" y="3373"/>
                </a:lnTo>
                <a:cubicBezTo>
                  <a:pt x="10719" y="3373"/>
                  <a:pt x="10745" y="3249"/>
                  <a:pt x="10810" y="3249"/>
                </a:cubicBezTo>
                <a:close/>
                <a:moveTo>
                  <a:pt x="2773" y="5753"/>
                </a:moveTo>
                <a:lnTo>
                  <a:pt x="3572" y="6212"/>
                </a:lnTo>
                <a:cubicBezTo>
                  <a:pt x="3729" y="6304"/>
                  <a:pt x="3782" y="6504"/>
                  <a:pt x="3690" y="6661"/>
                </a:cubicBezTo>
                <a:cubicBezTo>
                  <a:pt x="3631" y="6763"/>
                  <a:pt x="3524" y="6823"/>
                  <a:pt x="3410" y="6823"/>
                </a:cubicBezTo>
                <a:cubicBezTo>
                  <a:pt x="3356" y="6823"/>
                  <a:pt x="3297" y="6806"/>
                  <a:pt x="3249" y="6779"/>
                </a:cubicBezTo>
                <a:lnTo>
                  <a:pt x="2444" y="6315"/>
                </a:lnTo>
                <a:cubicBezTo>
                  <a:pt x="2547" y="6121"/>
                  <a:pt x="2660" y="5937"/>
                  <a:pt x="2773" y="5753"/>
                </a:cubicBezTo>
                <a:close/>
                <a:moveTo>
                  <a:pt x="18837" y="5753"/>
                </a:moveTo>
                <a:cubicBezTo>
                  <a:pt x="18950" y="5937"/>
                  <a:pt x="19063" y="6126"/>
                  <a:pt x="19166" y="6315"/>
                </a:cubicBezTo>
                <a:lnTo>
                  <a:pt x="18361" y="6779"/>
                </a:lnTo>
                <a:cubicBezTo>
                  <a:pt x="18307" y="6811"/>
                  <a:pt x="18253" y="6823"/>
                  <a:pt x="18199" y="6823"/>
                </a:cubicBezTo>
                <a:cubicBezTo>
                  <a:pt x="18086" y="6823"/>
                  <a:pt x="17979" y="6763"/>
                  <a:pt x="17919" y="6661"/>
                </a:cubicBezTo>
                <a:cubicBezTo>
                  <a:pt x="17828" y="6504"/>
                  <a:pt x="17881" y="6304"/>
                  <a:pt x="18037" y="6212"/>
                </a:cubicBezTo>
                <a:lnTo>
                  <a:pt x="18837" y="5753"/>
                </a:lnTo>
                <a:close/>
                <a:moveTo>
                  <a:pt x="10805" y="10304"/>
                </a:moveTo>
                <a:cubicBezTo>
                  <a:pt x="10682" y="10304"/>
                  <a:pt x="10560" y="10350"/>
                  <a:pt x="10466" y="10444"/>
                </a:cubicBezTo>
                <a:cubicBezTo>
                  <a:pt x="10278" y="10632"/>
                  <a:pt x="10278" y="10936"/>
                  <a:pt x="10466" y="11124"/>
                </a:cubicBezTo>
                <a:cubicBezTo>
                  <a:pt x="10653" y="11311"/>
                  <a:pt x="10956" y="11311"/>
                  <a:pt x="11144" y="11124"/>
                </a:cubicBezTo>
                <a:cubicBezTo>
                  <a:pt x="11332" y="10936"/>
                  <a:pt x="11332" y="10632"/>
                  <a:pt x="11144" y="10444"/>
                </a:cubicBezTo>
                <a:cubicBezTo>
                  <a:pt x="11050" y="10350"/>
                  <a:pt x="10928" y="10304"/>
                  <a:pt x="10805" y="10304"/>
                </a:cubicBezTo>
                <a:close/>
                <a:moveTo>
                  <a:pt x="1327" y="10439"/>
                </a:moveTo>
                <a:lnTo>
                  <a:pt x="2267" y="10439"/>
                </a:lnTo>
                <a:cubicBezTo>
                  <a:pt x="2445" y="10439"/>
                  <a:pt x="2591" y="10585"/>
                  <a:pt x="2591" y="10763"/>
                </a:cubicBezTo>
                <a:cubicBezTo>
                  <a:pt x="2591" y="10941"/>
                  <a:pt x="2445" y="11087"/>
                  <a:pt x="2267" y="11087"/>
                </a:cubicBezTo>
                <a:lnTo>
                  <a:pt x="1322" y="11087"/>
                </a:lnTo>
                <a:cubicBezTo>
                  <a:pt x="1317" y="10991"/>
                  <a:pt x="1316" y="10895"/>
                  <a:pt x="1316" y="10800"/>
                </a:cubicBezTo>
                <a:cubicBezTo>
                  <a:pt x="1316" y="10681"/>
                  <a:pt x="1322" y="10558"/>
                  <a:pt x="1327" y="10439"/>
                </a:cubicBezTo>
                <a:close/>
                <a:moveTo>
                  <a:pt x="19343" y="10444"/>
                </a:moveTo>
                <a:lnTo>
                  <a:pt x="20282" y="10444"/>
                </a:lnTo>
                <a:cubicBezTo>
                  <a:pt x="20288" y="10563"/>
                  <a:pt x="20294" y="10681"/>
                  <a:pt x="20294" y="10805"/>
                </a:cubicBezTo>
                <a:cubicBezTo>
                  <a:pt x="20294" y="10897"/>
                  <a:pt x="20287" y="10995"/>
                  <a:pt x="20287" y="11092"/>
                </a:cubicBezTo>
                <a:lnTo>
                  <a:pt x="19343" y="11092"/>
                </a:lnTo>
                <a:cubicBezTo>
                  <a:pt x="19165" y="11092"/>
                  <a:pt x="19019" y="10946"/>
                  <a:pt x="19019" y="10768"/>
                </a:cubicBezTo>
                <a:cubicBezTo>
                  <a:pt x="19019" y="10590"/>
                  <a:pt x="19165" y="10444"/>
                  <a:pt x="19343" y="10444"/>
                </a:cubicBezTo>
                <a:close/>
                <a:moveTo>
                  <a:pt x="3367" y="14708"/>
                </a:moveTo>
                <a:cubicBezTo>
                  <a:pt x="3493" y="14692"/>
                  <a:pt x="3622" y="14753"/>
                  <a:pt x="3690" y="14870"/>
                </a:cubicBezTo>
                <a:cubicBezTo>
                  <a:pt x="3782" y="15032"/>
                  <a:pt x="3729" y="15231"/>
                  <a:pt x="3572" y="15317"/>
                </a:cubicBezTo>
                <a:lnTo>
                  <a:pt x="2741" y="15798"/>
                </a:lnTo>
                <a:cubicBezTo>
                  <a:pt x="2628" y="15614"/>
                  <a:pt x="2520" y="15425"/>
                  <a:pt x="2417" y="15231"/>
                </a:cubicBezTo>
                <a:lnTo>
                  <a:pt x="3243" y="14750"/>
                </a:lnTo>
                <a:cubicBezTo>
                  <a:pt x="3283" y="14727"/>
                  <a:pt x="3324" y="14713"/>
                  <a:pt x="3367" y="14708"/>
                </a:cubicBezTo>
                <a:close/>
                <a:moveTo>
                  <a:pt x="18243" y="14708"/>
                </a:moveTo>
                <a:cubicBezTo>
                  <a:pt x="18285" y="14714"/>
                  <a:pt x="18327" y="14727"/>
                  <a:pt x="18366" y="14750"/>
                </a:cubicBezTo>
                <a:lnTo>
                  <a:pt x="19193" y="15231"/>
                </a:lnTo>
                <a:cubicBezTo>
                  <a:pt x="19090" y="15425"/>
                  <a:pt x="18982" y="15614"/>
                  <a:pt x="18869" y="15798"/>
                </a:cubicBezTo>
                <a:lnTo>
                  <a:pt x="18037" y="15317"/>
                </a:lnTo>
                <a:cubicBezTo>
                  <a:pt x="17881" y="15225"/>
                  <a:pt x="17828" y="15027"/>
                  <a:pt x="17919" y="14870"/>
                </a:cubicBezTo>
                <a:cubicBezTo>
                  <a:pt x="17988" y="14753"/>
                  <a:pt x="18117" y="14692"/>
                  <a:pt x="18243" y="14708"/>
                </a:cubicBezTo>
                <a:close/>
                <a:moveTo>
                  <a:pt x="15035" y="17834"/>
                </a:moveTo>
                <a:cubicBezTo>
                  <a:pt x="15162" y="17817"/>
                  <a:pt x="15292" y="17878"/>
                  <a:pt x="15361" y="17996"/>
                </a:cubicBezTo>
                <a:lnTo>
                  <a:pt x="15846" y="18832"/>
                </a:lnTo>
                <a:cubicBezTo>
                  <a:pt x="15657" y="18956"/>
                  <a:pt x="15469" y="19064"/>
                  <a:pt x="15280" y="19166"/>
                </a:cubicBezTo>
                <a:lnTo>
                  <a:pt x="14794" y="18324"/>
                </a:lnTo>
                <a:cubicBezTo>
                  <a:pt x="14702" y="18168"/>
                  <a:pt x="14755" y="17967"/>
                  <a:pt x="14912" y="17876"/>
                </a:cubicBezTo>
                <a:cubicBezTo>
                  <a:pt x="14951" y="17853"/>
                  <a:pt x="14993" y="17839"/>
                  <a:pt x="15035" y="17834"/>
                </a:cubicBezTo>
                <a:close/>
                <a:moveTo>
                  <a:pt x="6580" y="17839"/>
                </a:moveTo>
                <a:cubicBezTo>
                  <a:pt x="6622" y="17844"/>
                  <a:pt x="6664" y="17858"/>
                  <a:pt x="6703" y="17881"/>
                </a:cubicBezTo>
                <a:cubicBezTo>
                  <a:pt x="6854" y="17967"/>
                  <a:pt x="6908" y="18168"/>
                  <a:pt x="6816" y="18324"/>
                </a:cubicBezTo>
                <a:lnTo>
                  <a:pt x="6330" y="19166"/>
                </a:lnTo>
                <a:cubicBezTo>
                  <a:pt x="6136" y="19064"/>
                  <a:pt x="5952" y="18951"/>
                  <a:pt x="5768" y="18837"/>
                </a:cubicBezTo>
                <a:lnTo>
                  <a:pt x="6254" y="18001"/>
                </a:lnTo>
                <a:cubicBezTo>
                  <a:pt x="6323" y="17883"/>
                  <a:pt x="6453" y="17822"/>
                  <a:pt x="6580" y="17839"/>
                </a:cubicBezTo>
                <a:close/>
                <a:moveTo>
                  <a:pt x="10805" y="18982"/>
                </a:moveTo>
                <a:cubicBezTo>
                  <a:pt x="10983" y="18982"/>
                  <a:pt x="11129" y="19128"/>
                  <a:pt x="11129" y="19306"/>
                </a:cubicBezTo>
                <a:lnTo>
                  <a:pt x="11129" y="20283"/>
                </a:lnTo>
                <a:cubicBezTo>
                  <a:pt x="11021" y="20288"/>
                  <a:pt x="10913" y="20294"/>
                  <a:pt x="10805" y="20294"/>
                </a:cubicBezTo>
                <a:cubicBezTo>
                  <a:pt x="10697" y="20294"/>
                  <a:pt x="10589" y="20288"/>
                  <a:pt x="10481" y="20283"/>
                </a:cubicBezTo>
                <a:lnTo>
                  <a:pt x="10481" y="19306"/>
                </a:lnTo>
                <a:cubicBezTo>
                  <a:pt x="10481" y="19128"/>
                  <a:pt x="10627" y="18982"/>
                  <a:pt x="10805" y="18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40" name="Thumbs Up"/>
          <p:cNvSpPr/>
          <p:nvPr/>
        </p:nvSpPr>
        <p:spPr>
          <a:xfrm flipH="1" rot="10774378">
            <a:off x="2686869" y="3673809"/>
            <a:ext cx="1737692" cy="190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0" h="21599" fill="norm" stroke="1" extrusionOk="0">
                <a:moveTo>
                  <a:pt x="8533" y="0"/>
                </a:moveTo>
                <a:cubicBezTo>
                  <a:pt x="8363" y="1"/>
                  <a:pt x="8192" y="58"/>
                  <a:pt x="8054" y="179"/>
                </a:cubicBezTo>
                <a:cubicBezTo>
                  <a:pt x="7531" y="638"/>
                  <a:pt x="6970" y="1441"/>
                  <a:pt x="7087" y="2734"/>
                </a:cubicBezTo>
                <a:cubicBezTo>
                  <a:pt x="7292" y="4997"/>
                  <a:pt x="9344" y="5714"/>
                  <a:pt x="7908" y="8149"/>
                </a:cubicBezTo>
                <a:cubicBezTo>
                  <a:pt x="7908" y="8149"/>
                  <a:pt x="6742" y="8020"/>
                  <a:pt x="4459" y="8430"/>
                </a:cubicBezTo>
                <a:cubicBezTo>
                  <a:pt x="2536" y="8776"/>
                  <a:pt x="1728" y="8552"/>
                  <a:pt x="884" y="8969"/>
                </a:cubicBezTo>
                <a:cubicBezTo>
                  <a:pt x="-570" y="9687"/>
                  <a:pt x="-101" y="11442"/>
                  <a:pt x="1349" y="12003"/>
                </a:cubicBezTo>
                <a:cubicBezTo>
                  <a:pt x="110" y="12750"/>
                  <a:pt x="-255" y="14477"/>
                  <a:pt x="1873" y="15239"/>
                </a:cubicBezTo>
                <a:cubicBezTo>
                  <a:pt x="682" y="16392"/>
                  <a:pt x="668" y="17858"/>
                  <a:pt x="2539" y="18352"/>
                </a:cubicBezTo>
                <a:cubicBezTo>
                  <a:pt x="1295" y="19567"/>
                  <a:pt x="2436" y="21027"/>
                  <a:pt x="3759" y="21027"/>
                </a:cubicBezTo>
                <a:cubicBezTo>
                  <a:pt x="13755" y="21027"/>
                  <a:pt x="12101" y="20342"/>
                  <a:pt x="15234" y="20342"/>
                </a:cubicBezTo>
                <a:cubicBezTo>
                  <a:pt x="18665" y="20342"/>
                  <a:pt x="21030" y="21599"/>
                  <a:pt x="21030" y="21599"/>
                </a:cubicBezTo>
                <a:lnTo>
                  <a:pt x="21030" y="11829"/>
                </a:lnTo>
                <a:cubicBezTo>
                  <a:pt x="21030" y="11829"/>
                  <a:pt x="18103" y="11058"/>
                  <a:pt x="16154" y="10113"/>
                </a:cubicBezTo>
                <a:cubicBezTo>
                  <a:pt x="15350" y="9722"/>
                  <a:pt x="14504" y="9210"/>
                  <a:pt x="13676" y="6613"/>
                </a:cubicBezTo>
                <a:cubicBezTo>
                  <a:pt x="12912" y="4218"/>
                  <a:pt x="11140" y="3961"/>
                  <a:pt x="10515" y="2980"/>
                </a:cubicBezTo>
                <a:cubicBezTo>
                  <a:pt x="10128" y="2452"/>
                  <a:pt x="9578" y="1231"/>
                  <a:pt x="9220" y="425"/>
                </a:cubicBezTo>
                <a:cubicBezTo>
                  <a:pt x="9099" y="153"/>
                  <a:pt x="8817" y="-1"/>
                  <a:pt x="853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41" name="Poorer  Solution"/>
          <p:cNvSpPr txBox="1"/>
          <p:nvPr/>
        </p:nvSpPr>
        <p:spPr>
          <a:xfrm>
            <a:off x="2601146" y="5741605"/>
            <a:ext cx="1908811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>
                <a:solidFill>
                  <a:schemeClr val="accent1"/>
                </a:solidFill>
              </a:defRPr>
            </a:pPr>
            <a:r>
              <a:t>Poorer </a:t>
            </a:r>
            <a:br/>
            <a:r>
              <a:t>Solution</a:t>
            </a:r>
          </a:p>
        </p:txBody>
      </p:sp>
      <p:sp>
        <p:nvSpPr>
          <p:cNvPr id="1142" name="Computationally  Expensive"/>
          <p:cNvSpPr txBox="1"/>
          <p:nvPr/>
        </p:nvSpPr>
        <p:spPr>
          <a:xfrm>
            <a:off x="7731274" y="5741605"/>
            <a:ext cx="3812592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>
                <a:solidFill>
                  <a:schemeClr val="accent1"/>
                </a:solidFill>
              </a:defRPr>
            </a:pPr>
            <a:r>
              <a:t>Computationally </a:t>
            </a:r>
            <a:br/>
            <a:r>
              <a:t>Expensive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Strife Schedul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Strife Scheduler</a:t>
            </a:r>
          </a:p>
        </p:txBody>
      </p:sp>
      <p:sp>
        <p:nvSpPr>
          <p:cNvPr id="1145" name="Spot"/>
          <p:cNvSpPr/>
          <p:nvPr/>
        </p:nvSpPr>
        <p:spPr>
          <a:xfrm>
            <a:off x="4825753" y="2747491"/>
            <a:ext cx="400517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Spot</a:t>
            </a:r>
          </a:p>
        </p:txBody>
      </p:sp>
      <p:sp>
        <p:nvSpPr>
          <p:cNvPr id="1146" name="Allocate"/>
          <p:cNvSpPr/>
          <p:nvPr/>
        </p:nvSpPr>
        <p:spPr>
          <a:xfrm>
            <a:off x="4825753" y="5105400"/>
            <a:ext cx="400517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400">
                <a:solidFill>
                  <a:schemeClr val="accent3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Allocate</a:t>
            </a:r>
          </a:p>
        </p:txBody>
      </p:sp>
      <p:sp>
        <p:nvSpPr>
          <p:cNvPr id="1147" name="Merge"/>
          <p:cNvSpPr/>
          <p:nvPr/>
        </p:nvSpPr>
        <p:spPr>
          <a:xfrm>
            <a:off x="4825753" y="7463308"/>
            <a:ext cx="400517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Merge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Strife Schedul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Strife Scheduler</a:t>
            </a:r>
          </a:p>
        </p:txBody>
      </p:sp>
      <p:sp>
        <p:nvSpPr>
          <p:cNvPr id="1150" name="Spot"/>
          <p:cNvSpPr/>
          <p:nvPr/>
        </p:nvSpPr>
        <p:spPr>
          <a:xfrm>
            <a:off x="536063" y="2747490"/>
            <a:ext cx="400517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Spot</a:t>
            </a:r>
          </a:p>
        </p:txBody>
      </p:sp>
      <p:sp>
        <p:nvSpPr>
          <p:cNvPr id="1151" name="Allocate"/>
          <p:cNvSpPr/>
          <p:nvPr/>
        </p:nvSpPr>
        <p:spPr>
          <a:xfrm>
            <a:off x="536063" y="5105400"/>
            <a:ext cx="4005174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400">
                <a:solidFill>
                  <a:schemeClr val="accent3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Allocate</a:t>
            </a:r>
          </a:p>
        </p:txBody>
      </p:sp>
      <p:sp>
        <p:nvSpPr>
          <p:cNvPr id="1152" name="Merge"/>
          <p:cNvSpPr/>
          <p:nvPr/>
        </p:nvSpPr>
        <p:spPr>
          <a:xfrm>
            <a:off x="536063" y="7463308"/>
            <a:ext cx="400517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Merge</a:t>
            </a:r>
          </a:p>
        </p:txBody>
      </p:sp>
      <p:sp>
        <p:nvSpPr>
          <p:cNvPr id="1153" name="Identify seed transactions using random sampling"/>
          <p:cNvSpPr/>
          <p:nvPr/>
        </p:nvSpPr>
        <p:spPr>
          <a:xfrm>
            <a:off x="4769454" y="2736147"/>
            <a:ext cx="7680492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solidFill>
                  <a:srgbClr val="FFFFFF"/>
                </a:solidFill>
              </a:defRPr>
            </a:lvl1pPr>
          </a:lstStyle>
          <a:p>
            <a:pPr/>
            <a:r>
              <a:t>Identify seed transactions using random sampling</a:t>
            </a:r>
          </a:p>
        </p:txBody>
      </p:sp>
      <p:sp>
        <p:nvSpPr>
          <p:cNvPr id="1154" name="Allocate transactions to one of conflict-free clusters or residual cluster"/>
          <p:cNvSpPr/>
          <p:nvPr/>
        </p:nvSpPr>
        <p:spPr>
          <a:xfrm>
            <a:off x="4769454" y="5105400"/>
            <a:ext cx="7680492" cy="1270000"/>
          </a:xfrm>
          <a:prstGeom prst="roundRect">
            <a:avLst>
              <a:gd name="adj" fmla="val 15000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solidFill>
                  <a:srgbClr val="FFFFFF"/>
                </a:solidFill>
              </a:defRPr>
            </a:lvl1pPr>
          </a:lstStyle>
          <a:p>
            <a:pPr/>
            <a:r>
              <a:t>Allocate transactions to one of conflict-free clusters or residual cluster </a:t>
            </a:r>
          </a:p>
        </p:txBody>
      </p:sp>
      <p:sp>
        <p:nvSpPr>
          <p:cNvPr id="1155" name="Merge some conflict-free clusters (if necessary)"/>
          <p:cNvSpPr/>
          <p:nvPr/>
        </p:nvSpPr>
        <p:spPr>
          <a:xfrm>
            <a:off x="4769454" y="7463308"/>
            <a:ext cx="7680492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solidFill>
                  <a:srgbClr val="FFFFFF"/>
                </a:solidFill>
              </a:defRPr>
            </a:lvl1pPr>
          </a:lstStyle>
          <a:p>
            <a:pPr/>
            <a:r>
              <a:t>Merge some conflict-free clusters (if necessary)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54" grpId="1"/>
      <p:bldP build="whole" bldLvl="1" animBg="1" rev="0" advAuto="0" spid="1155" grpId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Strife Scheduler"/>
          <p:cNvSpPr txBox="1"/>
          <p:nvPr>
            <p:ph type="title"/>
          </p:nvPr>
        </p:nvSpPr>
        <p:spPr>
          <a:xfrm>
            <a:off x="952500" y="254000"/>
            <a:ext cx="7134885" cy="2159000"/>
          </a:xfrm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Strife Scheduler</a:t>
            </a:r>
          </a:p>
        </p:txBody>
      </p:sp>
      <p:sp>
        <p:nvSpPr>
          <p:cNvPr id="1158" name="Spot"/>
          <p:cNvSpPr/>
          <p:nvPr/>
        </p:nvSpPr>
        <p:spPr>
          <a:xfrm>
            <a:off x="536063" y="2747490"/>
            <a:ext cx="400517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Spot</a:t>
            </a:r>
          </a:p>
        </p:txBody>
      </p:sp>
      <p:sp>
        <p:nvSpPr>
          <p:cNvPr id="1159" name="Allocate"/>
          <p:cNvSpPr/>
          <p:nvPr/>
        </p:nvSpPr>
        <p:spPr>
          <a:xfrm>
            <a:off x="536063" y="5105400"/>
            <a:ext cx="4005174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400">
                <a:solidFill>
                  <a:schemeClr val="accent3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Allocate</a:t>
            </a:r>
          </a:p>
        </p:txBody>
      </p:sp>
      <p:sp>
        <p:nvSpPr>
          <p:cNvPr id="1160" name="Merge"/>
          <p:cNvSpPr/>
          <p:nvPr/>
        </p:nvSpPr>
        <p:spPr>
          <a:xfrm>
            <a:off x="536063" y="7463308"/>
            <a:ext cx="400517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Merge</a:t>
            </a:r>
          </a:p>
        </p:txBody>
      </p:sp>
      <p:grpSp>
        <p:nvGrpSpPr>
          <p:cNvPr id="1269" name="Group"/>
          <p:cNvGrpSpPr/>
          <p:nvPr/>
        </p:nvGrpSpPr>
        <p:grpSpPr>
          <a:xfrm>
            <a:off x="8572500" y="444500"/>
            <a:ext cx="4094956" cy="8951598"/>
            <a:chOff x="0" y="0"/>
            <a:chExt cx="4094955" cy="8951597"/>
          </a:xfrm>
        </p:grpSpPr>
        <p:sp>
          <p:nvSpPr>
            <p:cNvPr id="1161" name="Oval"/>
            <p:cNvSpPr/>
            <p:nvPr/>
          </p:nvSpPr>
          <p:spPr>
            <a:xfrm>
              <a:off x="107" y="412509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62" name="Oval"/>
            <p:cNvSpPr/>
            <p:nvPr/>
          </p:nvSpPr>
          <p:spPr>
            <a:xfrm>
              <a:off x="107" y="78750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63" name="Oval"/>
            <p:cNvSpPr/>
            <p:nvPr/>
          </p:nvSpPr>
          <p:spPr>
            <a:xfrm>
              <a:off x="107" y="1162498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64" name="Oval"/>
            <p:cNvSpPr/>
            <p:nvPr/>
          </p:nvSpPr>
          <p:spPr>
            <a:xfrm>
              <a:off x="107" y="153749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65" name="Oval"/>
            <p:cNvSpPr/>
            <p:nvPr/>
          </p:nvSpPr>
          <p:spPr>
            <a:xfrm>
              <a:off x="107" y="1912486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66" name="Oval"/>
            <p:cNvSpPr/>
            <p:nvPr/>
          </p:nvSpPr>
          <p:spPr>
            <a:xfrm>
              <a:off x="107" y="2287481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67" name="Oval"/>
            <p:cNvSpPr/>
            <p:nvPr/>
          </p:nvSpPr>
          <p:spPr>
            <a:xfrm>
              <a:off x="107" y="266247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68" name="Oval"/>
            <p:cNvSpPr/>
            <p:nvPr/>
          </p:nvSpPr>
          <p:spPr>
            <a:xfrm>
              <a:off x="107" y="3037469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69" name="Oval"/>
            <p:cNvSpPr/>
            <p:nvPr/>
          </p:nvSpPr>
          <p:spPr>
            <a:xfrm>
              <a:off x="107" y="341246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70" name="Oval"/>
            <p:cNvSpPr/>
            <p:nvPr/>
          </p:nvSpPr>
          <p:spPr>
            <a:xfrm>
              <a:off x="107" y="3787457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71" name="Oval"/>
            <p:cNvSpPr/>
            <p:nvPr/>
          </p:nvSpPr>
          <p:spPr>
            <a:xfrm>
              <a:off x="107" y="416245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72" name="Oval"/>
            <p:cNvSpPr/>
            <p:nvPr/>
          </p:nvSpPr>
          <p:spPr>
            <a:xfrm>
              <a:off x="107" y="453744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73" name="Oval"/>
            <p:cNvSpPr/>
            <p:nvPr/>
          </p:nvSpPr>
          <p:spPr>
            <a:xfrm>
              <a:off x="107" y="4912440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74" name="Oval"/>
            <p:cNvSpPr/>
            <p:nvPr/>
          </p:nvSpPr>
          <p:spPr>
            <a:xfrm>
              <a:off x="107" y="528743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75" name="Oval"/>
            <p:cNvSpPr/>
            <p:nvPr/>
          </p:nvSpPr>
          <p:spPr>
            <a:xfrm>
              <a:off x="107" y="566242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76" name="Oval"/>
            <p:cNvSpPr/>
            <p:nvPr/>
          </p:nvSpPr>
          <p:spPr>
            <a:xfrm>
              <a:off x="3802050" y="3751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77" name="Oval"/>
            <p:cNvSpPr/>
            <p:nvPr/>
          </p:nvSpPr>
          <p:spPr>
            <a:xfrm>
              <a:off x="3802050" y="41250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78" name="Oval"/>
            <p:cNvSpPr/>
            <p:nvPr/>
          </p:nvSpPr>
          <p:spPr>
            <a:xfrm>
              <a:off x="3802050" y="78750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79" name="Oval"/>
            <p:cNvSpPr/>
            <p:nvPr/>
          </p:nvSpPr>
          <p:spPr>
            <a:xfrm>
              <a:off x="3802050" y="1162498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80" name="Oval"/>
            <p:cNvSpPr/>
            <p:nvPr/>
          </p:nvSpPr>
          <p:spPr>
            <a:xfrm>
              <a:off x="3802050" y="153749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81" name="Oval"/>
            <p:cNvSpPr/>
            <p:nvPr/>
          </p:nvSpPr>
          <p:spPr>
            <a:xfrm>
              <a:off x="3802050" y="191248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82" name="Oval"/>
            <p:cNvSpPr/>
            <p:nvPr/>
          </p:nvSpPr>
          <p:spPr>
            <a:xfrm>
              <a:off x="3802050" y="2287480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83" name="Oval"/>
            <p:cNvSpPr/>
            <p:nvPr/>
          </p:nvSpPr>
          <p:spPr>
            <a:xfrm>
              <a:off x="3802050" y="266247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84" name="Oval"/>
            <p:cNvSpPr/>
            <p:nvPr/>
          </p:nvSpPr>
          <p:spPr>
            <a:xfrm>
              <a:off x="3802050" y="303746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85" name="Oval"/>
            <p:cNvSpPr/>
            <p:nvPr/>
          </p:nvSpPr>
          <p:spPr>
            <a:xfrm>
              <a:off x="3802050" y="341246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86" name="Oval"/>
            <p:cNvSpPr/>
            <p:nvPr/>
          </p:nvSpPr>
          <p:spPr>
            <a:xfrm>
              <a:off x="3802050" y="378745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87" name="Oval"/>
            <p:cNvSpPr/>
            <p:nvPr/>
          </p:nvSpPr>
          <p:spPr>
            <a:xfrm>
              <a:off x="3802050" y="416245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88" name="Oval"/>
            <p:cNvSpPr/>
            <p:nvPr/>
          </p:nvSpPr>
          <p:spPr>
            <a:xfrm>
              <a:off x="3802050" y="453744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89" name="Oval"/>
            <p:cNvSpPr/>
            <p:nvPr/>
          </p:nvSpPr>
          <p:spPr>
            <a:xfrm>
              <a:off x="3802050" y="491244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90" name="Oval"/>
            <p:cNvSpPr/>
            <p:nvPr/>
          </p:nvSpPr>
          <p:spPr>
            <a:xfrm>
              <a:off x="3802050" y="528743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91" name="Oval"/>
            <p:cNvSpPr/>
            <p:nvPr/>
          </p:nvSpPr>
          <p:spPr>
            <a:xfrm>
              <a:off x="3802050" y="566242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92" name="Oval"/>
            <p:cNvSpPr/>
            <p:nvPr/>
          </p:nvSpPr>
          <p:spPr>
            <a:xfrm>
              <a:off x="0" y="603742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93" name="Oval"/>
            <p:cNvSpPr/>
            <p:nvPr/>
          </p:nvSpPr>
          <p:spPr>
            <a:xfrm>
              <a:off x="0" y="6412417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94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95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96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97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98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99" name="Oval"/>
            <p:cNvSpPr/>
            <p:nvPr/>
          </p:nvSpPr>
          <p:spPr>
            <a:xfrm>
              <a:off x="0" y="866238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0" name="Oval"/>
            <p:cNvSpPr/>
            <p:nvPr/>
          </p:nvSpPr>
          <p:spPr>
            <a:xfrm>
              <a:off x="3801943" y="603742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1" name="Oval"/>
            <p:cNvSpPr/>
            <p:nvPr/>
          </p:nvSpPr>
          <p:spPr>
            <a:xfrm>
              <a:off x="3801943" y="6412417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2" name="Oval"/>
            <p:cNvSpPr/>
            <p:nvPr/>
          </p:nvSpPr>
          <p:spPr>
            <a:xfrm>
              <a:off x="3801943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3" name="Oval"/>
            <p:cNvSpPr/>
            <p:nvPr/>
          </p:nvSpPr>
          <p:spPr>
            <a:xfrm>
              <a:off x="3801943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4" name="Oval"/>
            <p:cNvSpPr/>
            <p:nvPr/>
          </p:nvSpPr>
          <p:spPr>
            <a:xfrm>
              <a:off x="3801943" y="753740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5" name="Oval"/>
            <p:cNvSpPr/>
            <p:nvPr/>
          </p:nvSpPr>
          <p:spPr>
            <a:xfrm>
              <a:off x="3801943" y="791239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6" name="Oval"/>
            <p:cNvSpPr/>
            <p:nvPr/>
          </p:nvSpPr>
          <p:spPr>
            <a:xfrm>
              <a:off x="3801943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7" name="Oval"/>
            <p:cNvSpPr/>
            <p:nvPr/>
          </p:nvSpPr>
          <p:spPr>
            <a:xfrm>
              <a:off x="3801943" y="8662382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8" name="Oval"/>
            <p:cNvSpPr/>
            <p:nvPr/>
          </p:nvSpPr>
          <p:spPr>
            <a:xfrm>
              <a:off x="107" y="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1209" name="Connection Line"/>
            <p:cNvCxnSpPr>
              <a:stCxn id="1163" idx="0"/>
              <a:endCxn id="1176" idx="0"/>
            </p:cNvCxnSpPr>
            <p:nvPr/>
          </p:nvCxnSpPr>
          <p:spPr>
            <a:xfrm flipV="1">
              <a:off x="146559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10" name="Connection Line"/>
            <p:cNvCxnSpPr>
              <a:stCxn id="1179" idx="0"/>
              <a:endCxn id="1163" idx="0"/>
            </p:cNvCxnSpPr>
            <p:nvPr/>
          </p:nvCxnSpPr>
          <p:spPr>
            <a:xfrm flipH="1">
              <a:off x="146559" y="1307105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11" name="Connection Line"/>
            <p:cNvCxnSpPr>
              <a:stCxn id="1180" idx="0"/>
              <a:endCxn id="1163" idx="0"/>
            </p:cNvCxnSpPr>
            <p:nvPr/>
          </p:nvCxnSpPr>
          <p:spPr>
            <a:xfrm flipH="1" flipV="1">
              <a:off x="146559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12" name="Connection Line"/>
            <p:cNvCxnSpPr>
              <a:stCxn id="1163" idx="0"/>
              <a:endCxn id="1181" idx="0"/>
            </p:cNvCxnSpPr>
            <p:nvPr/>
          </p:nvCxnSpPr>
          <p:spPr>
            <a:xfrm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13" name="Connection Line"/>
            <p:cNvCxnSpPr>
              <a:stCxn id="1163" idx="0"/>
              <a:endCxn id="1182" idx="0"/>
            </p:cNvCxnSpPr>
            <p:nvPr/>
          </p:nvCxnSpPr>
          <p:spPr>
            <a:xfrm>
              <a:off x="146559" y="1307105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14" name="Connection Line"/>
            <p:cNvCxnSpPr>
              <a:stCxn id="1183" idx="0"/>
              <a:endCxn id="1163" idx="0"/>
            </p:cNvCxnSpPr>
            <p:nvPr/>
          </p:nvCxnSpPr>
          <p:spPr>
            <a:xfrm flipH="1" flipV="1">
              <a:off x="146559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15" name="Connection Line"/>
            <p:cNvCxnSpPr>
              <a:stCxn id="1168" idx="0"/>
              <a:endCxn id="1184" idx="0"/>
            </p:cNvCxnSpPr>
            <p:nvPr/>
          </p:nvCxnSpPr>
          <p:spPr>
            <a:xfrm flipV="1">
              <a:off x="146559" y="3182076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16" name="Connection Line"/>
            <p:cNvCxnSpPr>
              <a:stCxn id="1185" idx="0"/>
              <a:endCxn id="1168" idx="0"/>
            </p:cNvCxnSpPr>
            <p:nvPr/>
          </p:nvCxnSpPr>
          <p:spPr>
            <a:xfrm flipH="1" flipV="1">
              <a:off x="146559" y="3182076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17" name="Connection Line"/>
            <p:cNvCxnSpPr>
              <a:stCxn id="1168" idx="0"/>
              <a:endCxn id="1186" idx="0"/>
            </p:cNvCxnSpPr>
            <p:nvPr/>
          </p:nvCxnSpPr>
          <p:spPr>
            <a:xfrm>
              <a:off x="146559" y="3182076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18" name="Connection Line"/>
            <p:cNvCxnSpPr>
              <a:stCxn id="1168" idx="0"/>
              <a:endCxn id="1187" idx="0"/>
            </p:cNvCxnSpPr>
            <p:nvPr/>
          </p:nvCxnSpPr>
          <p:spPr>
            <a:xfrm>
              <a:off x="146559" y="3182076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19" name="Connection Line"/>
            <p:cNvCxnSpPr>
              <a:stCxn id="1168" idx="0"/>
              <a:endCxn id="1188" idx="0"/>
            </p:cNvCxnSpPr>
            <p:nvPr/>
          </p:nvCxnSpPr>
          <p:spPr>
            <a:xfrm>
              <a:off x="146559" y="3182076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20" name="Connection Line"/>
            <p:cNvCxnSpPr>
              <a:stCxn id="1168" idx="0"/>
              <a:endCxn id="1189" idx="0"/>
            </p:cNvCxnSpPr>
            <p:nvPr/>
          </p:nvCxnSpPr>
          <p:spPr>
            <a:xfrm>
              <a:off x="146559" y="3182076"/>
              <a:ext cx="3801944" cy="187497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21" name="Connection Line"/>
            <p:cNvCxnSpPr>
              <a:stCxn id="1188" idx="0"/>
              <a:endCxn id="1174" idx="0"/>
            </p:cNvCxnSpPr>
            <p:nvPr/>
          </p:nvCxnSpPr>
          <p:spPr>
            <a:xfrm flipH="1">
              <a:off x="146559" y="4682053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22" name="Connection Line"/>
            <p:cNvCxnSpPr>
              <a:stCxn id="1189" idx="0"/>
              <a:endCxn id="1174" idx="0"/>
            </p:cNvCxnSpPr>
            <p:nvPr/>
          </p:nvCxnSpPr>
          <p:spPr>
            <a:xfrm flipH="1">
              <a:off x="146559" y="5057047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23" name="Connection Line"/>
            <p:cNvCxnSpPr>
              <a:stCxn id="1190" idx="0"/>
              <a:endCxn id="1174" idx="0"/>
            </p:cNvCxnSpPr>
            <p:nvPr/>
          </p:nvCxnSpPr>
          <p:spPr>
            <a:xfrm flipH="1">
              <a:off x="146559" y="5432041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24" name="Connection Line"/>
            <p:cNvCxnSpPr>
              <a:stCxn id="1191" idx="0"/>
              <a:endCxn id="1174" idx="0"/>
            </p:cNvCxnSpPr>
            <p:nvPr/>
          </p:nvCxnSpPr>
          <p:spPr>
            <a:xfrm flipH="1" flipV="1">
              <a:off x="146559" y="5432042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25" name="Connection Line"/>
            <p:cNvCxnSpPr>
              <a:stCxn id="1200" idx="0"/>
              <a:endCxn id="1174" idx="0"/>
            </p:cNvCxnSpPr>
            <p:nvPr/>
          </p:nvCxnSpPr>
          <p:spPr>
            <a:xfrm flipH="1" flipV="1">
              <a:off x="146559" y="5432042"/>
              <a:ext cx="3801837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26" name="Connection Line"/>
            <p:cNvCxnSpPr>
              <a:stCxn id="1201" idx="0"/>
              <a:endCxn id="1174" idx="0"/>
            </p:cNvCxnSpPr>
            <p:nvPr/>
          </p:nvCxnSpPr>
          <p:spPr>
            <a:xfrm flipH="1" flipV="1">
              <a:off x="146559" y="5432042"/>
              <a:ext cx="3801837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27" name="Connection Line"/>
            <p:cNvCxnSpPr>
              <a:stCxn id="1197" idx="0"/>
              <a:endCxn id="1202" idx="0"/>
            </p:cNvCxnSpPr>
            <p:nvPr/>
          </p:nvCxnSpPr>
          <p:spPr>
            <a:xfrm flipV="1">
              <a:off x="146452" y="6932019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28" name="Connection Line"/>
            <p:cNvCxnSpPr>
              <a:stCxn id="1197" idx="0"/>
              <a:endCxn id="1203" idx="0"/>
            </p:cNvCxnSpPr>
            <p:nvPr/>
          </p:nvCxnSpPr>
          <p:spPr>
            <a:xfrm flipV="1">
              <a:off x="146452" y="7307013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29" name="Connection Line"/>
            <p:cNvCxnSpPr>
              <a:stCxn id="1197" idx="0"/>
              <a:endCxn id="1204" idx="0"/>
            </p:cNvCxnSpPr>
            <p:nvPr/>
          </p:nvCxnSpPr>
          <p:spPr>
            <a:xfrm flipV="1">
              <a:off x="146452" y="7682007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30" name="Connection Line"/>
            <p:cNvCxnSpPr>
              <a:stCxn id="1197" idx="0"/>
              <a:endCxn id="1205" idx="0"/>
            </p:cNvCxnSpPr>
            <p:nvPr/>
          </p:nvCxnSpPr>
          <p:spPr>
            <a:xfrm>
              <a:off x="146452" y="8057001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31" name="Connection Line"/>
            <p:cNvCxnSpPr>
              <a:stCxn id="1197" idx="0"/>
              <a:endCxn id="1206" idx="0"/>
            </p:cNvCxnSpPr>
            <p:nvPr/>
          </p:nvCxnSpPr>
          <p:spPr>
            <a:xfrm>
              <a:off x="146452" y="805700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32" name="Connection Line"/>
            <p:cNvCxnSpPr>
              <a:stCxn id="1197" idx="0"/>
              <a:endCxn id="1207" idx="0"/>
            </p:cNvCxnSpPr>
            <p:nvPr/>
          </p:nvCxnSpPr>
          <p:spPr>
            <a:xfrm>
              <a:off x="146452" y="8057001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33" name="Connection Line"/>
            <p:cNvCxnSpPr>
              <a:stCxn id="1184" idx="0"/>
              <a:endCxn id="1170" idx="0"/>
            </p:cNvCxnSpPr>
            <p:nvPr/>
          </p:nvCxnSpPr>
          <p:spPr>
            <a:xfrm flipH="1">
              <a:off x="146559" y="3182076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34" name="Connection Line"/>
            <p:cNvCxnSpPr>
              <a:stCxn id="1184" idx="0"/>
              <a:endCxn id="1175" idx="0"/>
            </p:cNvCxnSpPr>
            <p:nvPr/>
          </p:nvCxnSpPr>
          <p:spPr>
            <a:xfrm flipH="1">
              <a:off x="146559" y="3182076"/>
              <a:ext cx="3801944" cy="262496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35" name="Connection Line"/>
            <p:cNvCxnSpPr>
              <a:stCxn id="1185" idx="0"/>
              <a:endCxn id="1171" idx="0"/>
            </p:cNvCxnSpPr>
            <p:nvPr/>
          </p:nvCxnSpPr>
          <p:spPr>
            <a:xfrm flipH="1">
              <a:off x="146559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36" name="Connection Line"/>
            <p:cNvCxnSpPr>
              <a:stCxn id="1185" idx="0"/>
              <a:endCxn id="1175" idx="0"/>
            </p:cNvCxnSpPr>
            <p:nvPr/>
          </p:nvCxnSpPr>
          <p:spPr>
            <a:xfrm flipH="1">
              <a:off x="146559" y="3557070"/>
              <a:ext cx="3801944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37" name="Connection Line"/>
            <p:cNvCxnSpPr>
              <a:stCxn id="1186" idx="0"/>
              <a:endCxn id="1173" idx="0"/>
            </p:cNvCxnSpPr>
            <p:nvPr/>
          </p:nvCxnSpPr>
          <p:spPr>
            <a:xfrm flipH="1">
              <a:off x="146559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38" name="Connection Line"/>
            <p:cNvCxnSpPr>
              <a:stCxn id="1192" idx="0"/>
              <a:endCxn id="1186" idx="0"/>
            </p:cNvCxnSpPr>
            <p:nvPr/>
          </p:nvCxnSpPr>
          <p:spPr>
            <a:xfrm flipV="1">
              <a:off x="146452" y="3932064"/>
              <a:ext cx="3802051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39" name="Connection Line"/>
            <p:cNvCxnSpPr>
              <a:stCxn id="1192" idx="0"/>
              <a:endCxn id="1201" idx="0"/>
            </p:cNvCxnSpPr>
            <p:nvPr/>
          </p:nvCxnSpPr>
          <p:spPr>
            <a:xfrm>
              <a:off x="146452" y="6182030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40" name="Connection Line"/>
            <p:cNvCxnSpPr>
              <a:stCxn id="1171" idx="0"/>
              <a:endCxn id="1187" idx="0"/>
            </p:cNvCxnSpPr>
            <p:nvPr/>
          </p:nvCxnSpPr>
          <p:spPr>
            <a:xfrm flipV="1">
              <a:off x="146559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241" name="Connection Line"/>
            <p:cNvCxnSpPr>
              <a:stCxn id="1193" idx="0"/>
              <a:endCxn id="1187" idx="0"/>
            </p:cNvCxnSpPr>
            <p:nvPr/>
          </p:nvCxnSpPr>
          <p:spPr>
            <a:xfrm flipV="1">
              <a:off x="146452" y="4307059"/>
              <a:ext cx="3802051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242" name="Connection Line"/>
            <p:cNvCxnSpPr>
              <a:stCxn id="1200" idx="0"/>
              <a:endCxn id="1172" idx="0"/>
            </p:cNvCxnSpPr>
            <p:nvPr/>
          </p:nvCxnSpPr>
          <p:spPr>
            <a:xfrm flipH="1" flipV="1">
              <a:off x="146559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243" name="Connection Line"/>
            <p:cNvCxnSpPr>
              <a:stCxn id="1171" idx="0"/>
              <a:endCxn id="1201" idx="0"/>
            </p:cNvCxnSpPr>
            <p:nvPr/>
          </p:nvCxnSpPr>
          <p:spPr>
            <a:xfrm>
              <a:off x="146559" y="4307059"/>
              <a:ext cx="3801837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244" name="Connection Line"/>
            <p:cNvCxnSpPr>
              <a:stCxn id="1191" idx="0"/>
              <a:endCxn id="1169" idx="0"/>
            </p:cNvCxnSpPr>
            <p:nvPr/>
          </p:nvCxnSpPr>
          <p:spPr>
            <a:xfrm flipH="1" flipV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245" name="Connection Line"/>
            <p:cNvCxnSpPr>
              <a:stCxn id="1190" idx="0"/>
              <a:endCxn id="1170" idx="0"/>
            </p:cNvCxnSpPr>
            <p:nvPr/>
          </p:nvCxnSpPr>
          <p:spPr>
            <a:xfrm flipH="1" flipV="1">
              <a:off x="146559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246" name="Connection Line"/>
            <p:cNvCxnSpPr>
              <a:stCxn id="1169" idx="0"/>
              <a:endCxn id="1186" idx="0"/>
            </p:cNvCxnSpPr>
            <p:nvPr/>
          </p:nvCxnSpPr>
          <p:spPr>
            <a:xfrm>
              <a:off x="146559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247" name="Connection Line"/>
            <p:cNvCxnSpPr>
              <a:stCxn id="1193" idx="0"/>
              <a:endCxn id="1201" idx="0"/>
            </p:cNvCxnSpPr>
            <p:nvPr/>
          </p:nvCxnSpPr>
          <p:spPr>
            <a:xfrm>
              <a:off x="146452" y="6557025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248" name="Connection Line"/>
            <p:cNvCxnSpPr>
              <a:stCxn id="1183" idx="0"/>
              <a:endCxn id="1162" idx="0"/>
            </p:cNvCxnSpPr>
            <p:nvPr/>
          </p:nvCxnSpPr>
          <p:spPr>
            <a:xfrm flipH="1" flipV="1">
              <a:off x="146559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249" name="Connection Line"/>
            <p:cNvCxnSpPr>
              <a:stCxn id="1165" idx="0"/>
              <a:endCxn id="1179" idx="0"/>
            </p:cNvCxnSpPr>
            <p:nvPr/>
          </p:nvCxnSpPr>
          <p:spPr>
            <a:xfrm flipV="1">
              <a:off x="146559" y="1307105"/>
              <a:ext cx="3801944" cy="74999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250" name="Connection Line"/>
            <p:cNvCxnSpPr>
              <a:stCxn id="1166" idx="0"/>
              <a:endCxn id="1178" idx="0"/>
            </p:cNvCxnSpPr>
            <p:nvPr/>
          </p:nvCxnSpPr>
          <p:spPr>
            <a:xfrm flipV="1">
              <a:off x="146559" y="932110"/>
              <a:ext cx="3801944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251" name="Connection Line"/>
            <p:cNvCxnSpPr>
              <a:stCxn id="1161" idx="0"/>
              <a:endCxn id="1182" idx="0"/>
            </p:cNvCxnSpPr>
            <p:nvPr/>
          </p:nvCxnSpPr>
          <p:spPr>
            <a:xfrm>
              <a:off x="146559" y="557117"/>
              <a:ext cx="3801944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252" name="Connection Line"/>
            <p:cNvCxnSpPr>
              <a:stCxn id="1177" idx="0"/>
              <a:endCxn id="1208" idx="0"/>
            </p:cNvCxnSpPr>
            <p:nvPr/>
          </p:nvCxnSpPr>
          <p:spPr>
            <a:xfrm flipH="1" flipV="1">
              <a:off x="146559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253" name="Connection Line"/>
            <p:cNvCxnSpPr>
              <a:stCxn id="1161" idx="0"/>
              <a:endCxn id="1178" idx="0"/>
            </p:cNvCxnSpPr>
            <p:nvPr/>
          </p:nvCxnSpPr>
          <p:spPr>
            <a:xfrm>
              <a:off x="146559" y="557117"/>
              <a:ext cx="3801944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254" name="Connection Line"/>
            <p:cNvCxnSpPr>
              <a:stCxn id="1167" idx="0"/>
              <a:endCxn id="1182" idx="0"/>
            </p:cNvCxnSpPr>
            <p:nvPr/>
          </p:nvCxnSpPr>
          <p:spPr>
            <a:xfrm flipV="1">
              <a:off x="146559" y="2432087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255" name="Connection Line"/>
            <p:cNvCxnSpPr>
              <a:stCxn id="1180" idx="0"/>
              <a:endCxn id="1164" idx="0"/>
            </p:cNvCxnSpPr>
            <p:nvPr/>
          </p:nvCxnSpPr>
          <p:spPr>
            <a:xfrm flipH="1">
              <a:off x="146559" y="1682099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256" name="Connection Line"/>
            <p:cNvCxnSpPr>
              <a:stCxn id="1166" idx="0"/>
              <a:endCxn id="1176" idx="0"/>
            </p:cNvCxnSpPr>
            <p:nvPr/>
          </p:nvCxnSpPr>
          <p:spPr>
            <a:xfrm flipV="1">
              <a:off x="146559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257" name="Connection Line"/>
            <p:cNvCxnSpPr>
              <a:stCxn id="1166" idx="0"/>
              <a:endCxn id="1181" idx="0"/>
            </p:cNvCxnSpPr>
            <p:nvPr/>
          </p:nvCxnSpPr>
          <p:spPr>
            <a:xfrm flipV="1">
              <a:off x="146559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258" name="Connection Line"/>
            <p:cNvCxnSpPr>
              <a:stCxn id="1167" idx="0"/>
              <a:endCxn id="1186" idx="0"/>
            </p:cNvCxnSpPr>
            <p:nvPr/>
          </p:nvCxnSpPr>
          <p:spPr>
            <a:xfrm>
              <a:off x="146559" y="2807082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259" name="Connection Line"/>
            <p:cNvCxnSpPr>
              <a:stCxn id="1167" idx="0"/>
              <a:endCxn id="1178" idx="0"/>
            </p:cNvCxnSpPr>
            <p:nvPr/>
          </p:nvCxnSpPr>
          <p:spPr>
            <a:xfrm flipV="1">
              <a:off x="146559" y="932110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260" name="Connection Line"/>
            <p:cNvCxnSpPr>
              <a:stCxn id="1188" idx="0"/>
              <a:endCxn id="1164" idx="0"/>
            </p:cNvCxnSpPr>
            <p:nvPr/>
          </p:nvCxnSpPr>
          <p:spPr>
            <a:xfrm flipH="1" flipV="1">
              <a:off x="146559" y="1682099"/>
              <a:ext cx="3801944" cy="299995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261" name="Connection Line"/>
            <p:cNvCxnSpPr>
              <a:stCxn id="1195" idx="0"/>
              <a:endCxn id="1202" idx="0"/>
            </p:cNvCxnSpPr>
            <p:nvPr/>
          </p:nvCxnSpPr>
          <p:spPr>
            <a:xfrm flipV="1">
              <a:off x="146452" y="6932019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262" name="Connection Line"/>
            <p:cNvCxnSpPr>
              <a:stCxn id="1203" idx="0"/>
              <a:endCxn id="1198" idx="0"/>
            </p:cNvCxnSpPr>
            <p:nvPr/>
          </p:nvCxnSpPr>
          <p:spPr>
            <a:xfrm flipH="1">
              <a:off x="146452" y="7307013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263" name="Connection Line"/>
            <p:cNvCxnSpPr>
              <a:stCxn id="1199" idx="0"/>
              <a:endCxn id="1202" idx="0"/>
            </p:cNvCxnSpPr>
            <p:nvPr/>
          </p:nvCxnSpPr>
          <p:spPr>
            <a:xfrm flipV="1">
              <a:off x="146452" y="6932019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264" name="Connection Line"/>
            <p:cNvCxnSpPr>
              <a:stCxn id="1206" idx="0"/>
              <a:endCxn id="1196" idx="0"/>
            </p:cNvCxnSpPr>
            <p:nvPr/>
          </p:nvCxnSpPr>
          <p:spPr>
            <a:xfrm flipH="1" flipV="1">
              <a:off x="146452" y="7682007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265" name="Connection Line"/>
            <p:cNvCxnSpPr>
              <a:stCxn id="1204" idx="0"/>
              <a:endCxn id="1196" idx="0"/>
            </p:cNvCxnSpPr>
            <p:nvPr/>
          </p:nvCxnSpPr>
          <p:spPr>
            <a:xfrm flipH="1">
              <a:off x="146452" y="7682007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266" name="Connection Line"/>
            <p:cNvCxnSpPr>
              <a:stCxn id="1203" idx="0"/>
              <a:endCxn id="1172" idx="0"/>
            </p:cNvCxnSpPr>
            <p:nvPr/>
          </p:nvCxnSpPr>
          <p:spPr>
            <a:xfrm flipH="1" flipV="1">
              <a:off x="146559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267" name="Connection Line"/>
            <p:cNvCxnSpPr>
              <a:stCxn id="1180" idx="0"/>
              <a:endCxn id="1167" idx="0"/>
            </p:cNvCxnSpPr>
            <p:nvPr/>
          </p:nvCxnSpPr>
          <p:spPr>
            <a:xfrm flipH="1">
              <a:off x="146559" y="1682099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268" name="Connection Line"/>
            <p:cNvCxnSpPr>
              <a:stCxn id="1177" idx="0"/>
              <a:endCxn id="1164" idx="0"/>
            </p:cNvCxnSpPr>
            <p:nvPr/>
          </p:nvCxnSpPr>
          <p:spPr>
            <a:xfrm flipH="1">
              <a:off x="146559" y="557116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Spot Stage"/>
          <p:cNvSpPr txBox="1"/>
          <p:nvPr>
            <p:ph type="title"/>
          </p:nvPr>
        </p:nvSpPr>
        <p:spPr>
          <a:xfrm>
            <a:off x="952500" y="254000"/>
            <a:ext cx="7134885" cy="2159000"/>
          </a:xfrm>
          <a:prstGeom prst="rect">
            <a:avLst/>
          </a:prstGeom>
        </p:spPr>
        <p:txBody>
          <a:bodyPr/>
          <a:lstStyle/>
          <a:p>
            <a:pPr/>
            <a:r>
              <a:t>Spot Stage</a:t>
            </a:r>
          </a:p>
        </p:txBody>
      </p:sp>
      <p:grpSp>
        <p:nvGrpSpPr>
          <p:cNvPr id="1380" name="Group"/>
          <p:cNvGrpSpPr/>
          <p:nvPr/>
        </p:nvGrpSpPr>
        <p:grpSpPr>
          <a:xfrm>
            <a:off x="8572500" y="444500"/>
            <a:ext cx="4094956" cy="8951598"/>
            <a:chOff x="0" y="0"/>
            <a:chExt cx="4094955" cy="8951597"/>
          </a:xfrm>
        </p:grpSpPr>
        <p:sp>
          <p:nvSpPr>
            <p:cNvPr id="1272" name="Oval"/>
            <p:cNvSpPr/>
            <p:nvPr/>
          </p:nvSpPr>
          <p:spPr>
            <a:xfrm>
              <a:off x="107" y="412509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73" name="Oval"/>
            <p:cNvSpPr/>
            <p:nvPr/>
          </p:nvSpPr>
          <p:spPr>
            <a:xfrm>
              <a:off x="107" y="78750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74" name="Oval"/>
            <p:cNvSpPr/>
            <p:nvPr/>
          </p:nvSpPr>
          <p:spPr>
            <a:xfrm>
              <a:off x="107" y="1162498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75" name="Oval"/>
            <p:cNvSpPr/>
            <p:nvPr/>
          </p:nvSpPr>
          <p:spPr>
            <a:xfrm>
              <a:off x="107" y="153749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76" name="Oval"/>
            <p:cNvSpPr/>
            <p:nvPr/>
          </p:nvSpPr>
          <p:spPr>
            <a:xfrm>
              <a:off x="107" y="1912486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77" name="Oval"/>
            <p:cNvSpPr/>
            <p:nvPr/>
          </p:nvSpPr>
          <p:spPr>
            <a:xfrm>
              <a:off x="107" y="2287481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78" name="Oval"/>
            <p:cNvSpPr/>
            <p:nvPr/>
          </p:nvSpPr>
          <p:spPr>
            <a:xfrm>
              <a:off x="107" y="266247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79" name="Oval"/>
            <p:cNvSpPr/>
            <p:nvPr/>
          </p:nvSpPr>
          <p:spPr>
            <a:xfrm>
              <a:off x="107" y="3037469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80" name="Oval"/>
            <p:cNvSpPr/>
            <p:nvPr/>
          </p:nvSpPr>
          <p:spPr>
            <a:xfrm>
              <a:off x="107" y="341246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81" name="Oval"/>
            <p:cNvSpPr/>
            <p:nvPr/>
          </p:nvSpPr>
          <p:spPr>
            <a:xfrm>
              <a:off x="107" y="3787457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82" name="Oval"/>
            <p:cNvSpPr/>
            <p:nvPr/>
          </p:nvSpPr>
          <p:spPr>
            <a:xfrm>
              <a:off x="107" y="416245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83" name="Oval"/>
            <p:cNvSpPr/>
            <p:nvPr/>
          </p:nvSpPr>
          <p:spPr>
            <a:xfrm>
              <a:off x="107" y="453744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84" name="Oval"/>
            <p:cNvSpPr/>
            <p:nvPr/>
          </p:nvSpPr>
          <p:spPr>
            <a:xfrm>
              <a:off x="107" y="4912440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85" name="Oval"/>
            <p:cNvSpPr/>
            <p:nvPr/>
          </p:nvSpPr>
          <p:spPr>
            <a:xfrm>
              <a:off x="107" y="528743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86" name="Oval"/>
            <p:cNvSpPr/>
            <p:nvPr/>
          </p:nvSpPr>
          <p:spPr>
            <a:xfrm>
              <a:off x="107" y="566242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87" name="Oval"/>
            <p:cNvSpPr/>
            <p:nvPr/>
          </p:nvSpPr>
          <p:spPr>
            <a:xfrm>
              <a:off x="3802050" y="3751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88" name="Oval"/>
            <p:cNvSpPr/>
            <p:nvPr/>
          </p:nvSpPr>
          <p:spPr>
            <a:xfrm>
              <a:off x="3802050" y="41250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89" name="Oval"/>
            <p:cNvSpPr/>
            <p:nvPr/>
          </p:nvSpPr>
          <p:spPr>
            <a:xfrm>
              <a:off x="3802050" y="78750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90" name="Oval"/>
            <p:cNvSpPr/>
            <p:nvPr/>
          </p:nvSpPr>
          <p:spPr>
            <a:xfrm>
              <a:off x="3802050" y="1162498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91" name="Oval"/>
            <p:cNvSpPr/>
            <p:nvPr/>
          </p:nvSpPr>
          <p:spPr>
            <a:xfrm>
              <a:off x="3802050" y="153749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92" name="Oval"/>
            <p:cNvSpPr/>
            <p:nvPr/>
          </p:nvSpPr>
          <p:spPr>
            <a:xfrm>
              <a:off x="3802050" y="191248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93" name="Oval"/>
            <p:cNvSpPr/>
            <p:nvPr/>
          </p:nvSpPr>
          <p:spPr>
            <a:xfrm>
              <a:off x="3802050" y="2287480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94" name="Oval"/>
            <p:cNvSpPr/>
            <p:nvPr/>
          </p:nvSpPr>
          <p:spPr>
            <a:xfrm>
              <a:off x="3802050" y="266247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95" name="Oval"/>
            <p:cNvSpPr/>
            <p:nvPr/>
          </p:nvSpPr>
          <p:spPr>
            <a:xfrm>
              <a:off x="3802050" y="303746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96" name="Oval"/>
            <p:cNvSpPr/>
            <p:nvPr/>
          </p:nvSpPr>
          <p:spPr>
            <a:xfrm>
              <a:off x="3802050" y="341246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97" name="Oval"/>
            <p:cNvSpPr/>
            <p:nvPr/>
          </p:nvSpPr>
          <p:spPr>
            <a:xfrm>
              <a:off x="3802050" y="378745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98" name="Oval"/>
            <p:cNvSpPr/>
            <p:nvPr/>
          </p:nvSpPr>
          <p:spPr>
            <a:xfrm>
              <a:off x="3802050" y="416245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99" name="Oval"/>
            <p:cNvSpPr/>
            <p:nvPr/>
          </p:nvSpPr>
          <p:spPr>
            <a:xfrm>
              <a:off x="3802050" y="453744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00" name="Oval"/>
            <p:cNvSpPr/>
            <p:nvPr/>
          </p:nvSpPr>
          <p:spPr>
            <a:xfrm>
              <a:off x="3802050" y="491244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01" name="Oval"/>
            <p:cNvSpPr/>
            <p:nvPr/>
          </p:nvSpPr>
          <p:spPr>
            <a:xfrm>
              <a:off x="3802050" y="528743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02" name="Oval"/>
            <p:cNvSpPr/>
            <p:nvPr/>
          </p:nvSpPr>
          <p:spPr>
            <a:xfrm>
              <a:off x="3802050" y="566242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03" name="Oval"/>
            <p:cNvSpPr/>
            <p:nvPr/>
          </p:nvSpPr>
          <p:spPr>
            <a:xfrm>
              <a:off x="0" y="603742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04" name="Oval"/>
            <p:cNvSpPr/>
            <p:nvPr/>
          </p:nvSpPr>
          <p:spPr>
            <a:xfrm>
              <a:off x="0" y="6412417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05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06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07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08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09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10" name="Oval"/>
            <p:cNvSpPr/>
            <p:nvPr/>
          </p:nvSpPr>
          <p:spPr>
            <a:xfrm>
              <a:off x="0" y="866238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11" name="Oval"/>
            <p:cNvSpPr/>
            <p:nvPr/>
          </p:nvSpPr>
          <p:spPr>
            <a:xfrm>
              <a:off x="3801943" y="603742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12" name="Oval"/>
            <p:cNvSpPr/>
            <p:nvPr/>
          </p:nvSpPr>
          <p:spPr>
            <a:xfrm>
              <a:off x="3801943" y="6412417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13" name="Oval"/>
            <p:cNvSpPr/>
            <p:nvPr/>
          </p:nvSpPr>
          <p:spPr>
            <a:xfrm>
              <a:off x="3801943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14" name="Oval"/>
            <p:cNvSpPr/>
            <p:nvPr/>
          </p:nvSpPr>
          <p:spPr>
            <a:xfrm>
              <a:off x="3801943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15" name="Oval"/>
            <p:cNvSpPr/>
            <p:nvPr/>
          </p:nvSpPr>
          <p:spPr>
            <a:xfrm>
              <a:off x="3801943" y="753740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16" name="Oval"/>
            <p:cNvSpPr/>
            <p:nvPr/>
          </p:nvSpPr>
          <p:spPr>
            <a:xfrm>
              <a:off x="3801943" y="791239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17" name="Oval"/>
            <p:cNvSpPr/>
            <p:nvPr/>
          </p:nvSpPr>
          <p:spPr>
            <a:xfrm>
              <a:off x="3801943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18" name="Oval"/>
            <p:cNvSpPr/>
            <p:nvPr/>
          </p:nvSpPr>
          <p:spPr>
            <a:xfrm>
              <a:off x="3801943" y="8662382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19" name="Oval"/>
            <p:cNvSpPr/>
            <p:nvPr/>
          </p:nvSpPr>
          <p:spPr>
            <a:xfrm>
              <a:off x="107" y="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1320" name="Connection Line"/>
            <p:cNvCxnSpPr>
              <a:stCxn id="1274" idx="0"/>
              <a:endCxn id="1287" idx="0"/>
            </p:cNvCxnSpPr>
            <p:nvPr/>
          </p:nvCxnSpPr>
          <p:spPr>
            <a:xfrm flipV="1">
              <a:off x="146559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21" name="Connection Line"/>
            <p:cNvCxnSpPr>
              <a:stCxn id="1290" idx="0"/>
              <a:endCxn id="1274" idx="0"/>
            </p:cNvCxnSpPr>
            <p:nvPr/>
          </p:nvCxnSpPr>
          <p:spPr>
            <a:xfrm flipH="1">
              <a:off x="146559" y="1307105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22" name="Connection Line"/>
            <p:cNvCxnSpPr>
              <a:stCxn id="1291" idx="0"/>
              <a:endCxn id="1274" idx="0"/>
            </p:cNvCxnSpPr>
            <p:nvPr/>
          </p:nvCxnSpPr>
          <p:spPr>
            <a:xfrm flipH="1" flipV="1">
              <a:off x="146559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23" name="Connection Line"/>
            <p:cNvCxnSpPr>
              <a:stCxn id="1274" idx="0"/>
              <a:endCxn id="1292" idx="0"/>
            </p:cNvCxnSpPr>
            <p:nvPr/>
          </p:nvCxnSpPr>
          <p:spPr>
            <a:xfrm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24" name="Connection Line"/>
            <p:cNvCxnSpPr>
              <a:stCxn id="1274" idx="0"/>
              <a:endCxn id="1293" idx="0"/>
            </p:cNvCxnSpPr>
            <p:nvPr/>
          </p:nvCxnSpPr>
          <p:spPr>
            <a:xfrm>
              <a:off x="146559" y="1307105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25" name="Connection Line"/>
            <p:cNvCxnSpPr>
              <a:stCxn id="1294" idx="0"/>
              <a:endCxn id="1274" idx="0"/>
            </p:cNvCxnSpPr>
            <p:nvPr/>
          </p:nvCxnSpPr>
          <p:spPr>
            <a:xfrm flipH="1" flipV="1">
              <a:off x="146559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26" name="Connection Line"/>
            <p:cNvCxnSpPr>
              <a:stCxn id="1279" idx="0"/>
              <a:endCxn id="1295" idx="0"/>
            </p:cNvCxnSpPr>
            <p:nvPr/>
          </p:nvCxnSpPr>
          <p:spPr>
            <a:xfrm flipV="1">
              <a:off x="146559" y="3182076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27" name="Connection Line"/>
            <p:cNvCxnSpPr>
              <a:stCxn id="1296" idx="0"/>
              <a:endCxn id="1279" idx="0"/>
            </p:cNvCxnSpPr>
            <p:nvPr/>
          </p:nvCxnSpPr>
          <p:spPr>
            <a:xfrm flipH="1" flipV="1">
              <a:off x="146559" y="3182076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28" name="Connection Line"/>
            <p:cNvCxnSpPr>
              <a:stCxn id="1279" idx="0"/>
              <a:endCxn id="1297" idx="0"/>
            </p:cNvCxnSpPr>
            <p:nvPr/>
          </p:nvCxnSpPr>
          <p:spPr>
            <a:xfrm>
              <a:off x="146559" y="3182076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29" name="Connection Line"/>
            <p:cNvCxnSpPr>
              <a:stCxn id="1279" idx="0"/>
              <a:endCxn id="1298" idx="0"/>
            </p:cNvCxnSpPr>
            <p:nvPr/>
          </p:nvCxnSpPr>
          <p:spPr>
            <a:xfrm>
              <a:off x="146559" y="3182076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30" name="Connection Line"/>
            <p:cNvCxnSpPr>
              <a:stCxn id="1279" idx="0"/>
              <a:endCxn id="1299" idx="0"/>
            </p:cNvCxnSpPr>
            <p:nvPr/>
          </p:nvCxnSpPr>
          <p:spPr>
            <a:xfrm>
              <a:off x="146559" y="3182076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31" name="Connection Line"/>
            <p:cNvCxnSpPr>
              <a:stCxn id="1279" idx="0"/>
              <a:endCxn id="1300" idx="0"/>
            </p:cNvCxnSpPr>
            <p:nvPr/>
          </p:nvCxnSpPr>
          <p:spPr>
            <a:xfrm>
              <a:off x="146559" y="3182076"/>
              <a:ext cx="3801944" cy="187497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32" name="Connection Line"/>
            <p:cNvCxnSpPr>
              <a:stCxn id="1299" idx="0"/>
              <a:endCxn id="1285" idx="0"/>
            </p:cNvCxnSpPr>
            <p:nvPr/>
          </p:nvCxnSpPr>
          <p:spPr>
            <a:xfrm flipH="1">
              <a:off x="146559" y="4682053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33" name="Connection Line"/>
            <p:cNvCxnSpPr>
              <a:stCxn id="1300" idx="0"/>
              <a:endCxn id="1285" idx="0"/>
            </p:cNvCxnSpPr>
            <p:nvPr/>
          </p:nvCxnSpPr>
          <p:spPr>
            <a:xfrm flipH="1">
              <a:off x="146559" y="5057047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34" name="Connection Line"/>
            <p:cNvCxnSpPr>
              <a:stCxn id="1301" idx="0"/>
              <a:endCxn id="1285" idx="0"/>
            </p:cNvCxnSpPr>
            <p:nvPr/>
          </p:nvCxnSpPr>
          <p:spPr>
            <a:xfrm flipH="1">
              <a:off x="146559" y="5432041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35" name="Connection Line"/>
            <p:cNvCxnSpPr>
              <a:stCxn id="1302" idx="0"/>
              <a:endCxn id="1285" idx="0"/>
            </p:cNvCxnSpPr>
            <p:nvPr/>
          </p:nvCxnSpPr>
          <p:spPr>
            <a:xfrm flipH="1" flipV="1">
              <a:off x="146559" y="5432042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36" name="Connection Line"/>
            <p:cNvCxnSpPr>
              <a:stCxn id="1311" idx="0"/>
              <a:endCxn id="1285" idx="0"/>
            </p:cNvCxnSpPr>
            <p:nvPr/>
          </p:nvCxnSpPr>
          <p:spPr>
            <a:xfrm flipH="1" flipV="1">
              <a:off x="146559" y="5432042"/>
              <a:ext cx="3801837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37" name="Connection Line"/>
            <p:cNvCxnSpPr>
              <a:stCxn id="1312" idx="0"/>
              <a:endCxn id="1285" idx="0"/>
            </p:cNvCxnSpPr>
            <p:nvPr/>
          </p:nvCxnSpPr>
          <p:spPr>
            <a:xfrm flipH="1" flipV="1">
              <a:off x="146559" y="5432042"/>
              <a:ext cx="3801837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38" name="Connection Line"/>
            <p:cNvCxnSpPr>
              <a:stCxn id="1308" idx="0"/>
              <a:endCxn id="1313" idx="0"/>
            </p:cNvCxnSpPr>
            <p:nvPr/>
          </p:nvCxnSpPr>
          <p:spPr>
            <a:xfrm flipV="1">
              <a:off x="146452" y="6932019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39" name="Connection Line"/>
            <p:cNvCxnSpPr>
              <a:stCxn id="1308" idx="0"/>
              <a:endCxn id="1314" idx="0"/>
            </p:cNvCxnSpPr>
            <p:nvPr/>
          </p:nvCxnSpPr>
          <p:spPr>
            <a:xfrm flipV="1">
              <a:off x="146452" y="7307013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40" name="Connection Line"/>
            <p:cNvCxnSpPr>
              <a:stCxn id="1308" idx="0"/>
              <a:endCxn id="1315" idx="0"/>
            </p:cNvCxnSpPr>
            <p:nvPr/>
          </p:nvCxnSpPr>
          <p:spPr>
            <a:xfrm flipV="1">
              <a:off x="146452" y="7682007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41" name="Connection Line"/>
            <p:cNvCxnSpPr>
              <a:stCxn id="1308" idx="0"/>
              <a:endCxn id="1316" idx="0"/>
            </p:cNvCxnSpPr>
            <p:nvPr/>
          </p:nvCxnSpPr>
          <p:spPr>
            <a:xfrm>
              <a:off x="146452" y="8057001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42" name="Connection Line"/>
            <p:cNvCxnSpPr>
              <a:stCxn id="1308" idx="0"/>
              <a:endCxn id="1317" idx="0"/>
            </p:cNvCxnSpPr>
            <p:nvPr/>
          </p:nvCxnSpPr>
          <p:spPr>
            <a:xfrm>
              <a:off x="146452" y="805700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43" name="Connection Line"/>
            <p:cNvCxnSpPr>
              <a:stCxn id="1308" idx="0"/>
              <a:endCxn id="1318" idx="0"/>
            </p:cNvCxnSpPr>
            <p:nvPr/>
          </p:nvCxnSpPr>
          <p:spPr>
            <a:xfrm>
              <a:off x="146452" y="8057001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44" name="Connection Line"/>
            <p:cNvCxnSpPr>
              <a:stCxn id="1295" idx="0"/>
              <a:endCxn id="1281" idx="0"/>
            </p:cNvCxnSpPr>
            <p:nvPr/>
          </p:nvCxnSpPr>
          <p:spPr>
            <a:xfrm flipH="1">
              <a:off x="146559" y="3182076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45" name="Connection Line"/>
            <p:cNvCxnSpPr>
              <a:stCxn id="1295" idx="0"/>
              <a:endCxn id="1286" idx="0"/>
            </p:cNvCxnSpPr>
            <p:nvPr/>
          </p:nvCxnSpPr>
          <p:spPr>
            <a:xfrm flipH="1">
              <a:off x="146559" y="3182076"/>
              <a:ext cx="3801944" cy="262496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46" name="Connection Line"/>
            <p:cNvCxnSpPr>
              <a:stCxn id="1296" idx="0"/>
              <a:endCxn id="1282" idx="0"/>
            </p:cNvCxnSpPr>
            <p:nvPr/>
          </p:nvCxnSpPr>
          <p:spPr>
            <a:xfrm flipH="1">
              <a:off x="146559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47" name="Connection Line"/>
            <p:cNvCxnSpPr>
              <a:stCxn id="1296" idx="0"/>
              <a:endCxn id="1286" idx="0"/>
            </p:cNvCxnSpPr>
            <p:nvPr/>
          </p:nvCxnSpPr>
          <p:spPr>
            <a:xfrm flipH="1">
              <a:off x="146559" y="3557070"/>
              <a:ext cx="3801944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48" name="Connection Line"/>
            <p:cNvCxnSpPr>
              <a:stCxn id="1297" idx="0"/>
              <a:endCxn id="1284" idx="0"/>
            </p:cNvCxnSpPr>
            <p:nvPr/>
          </p:nvCxnSpPr>
          <p:spPr>
            <a:xfrm flipH="1">
              <a:off x="146559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49" name="Connection Line"/>
            <p:cNvCxnSpPr>
              <a:stCxn id="1303" idx="0"/>
              <a:endCxn id="1297" idx="0"/>
            </p:cNvCxnSpPr>
            <p:nvPr/>
          </p:nvCxnSpPr>
          <p:spPr>
            <a:xfrm flipV="1">
              <a:off x="146452" y="3932064"/>
              <a:ext cx="3802051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50" name="Connection Line"/>
            <p:cNvCxnSpPr>
              <a:stCxn id="1303" idx="0"/>
              <a:endCxn id="1312" idx="0"/>
            </p:cNvCxnSpPr>
            <p:nvPr/>
          </p:nvCxnSpPr>
          <p:spPr>
            <a:xfrm>
              <a:off x="146452" y="6182030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51" name="Connection Line"/>
            <p:cNvCxnSpPr>
              <a:stCxn id="1282" idx="0"/>
              <a:endCxn id="1298" idx="0"/>
            </p:cNvCxnSpPr>
            <p:nvPr/>
          </p:nvCxnSpPr>
          <p:spPr>
            <a:xfrm flipV="1">
              <a:off x="146559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352" name="Connection Line"/>
            <p:cNvCxnSpPr>
              <a:stCxn id="1304" idx="0"/>
              <a:endCxn id="1298" idx="0"/>
            </p:cNvCxnSpPr>
            <p:nvPr/>
          </p:nvCxnSpPr>
          <p:spPr>
            <a:xfrm flipV="1">
              <a:off x="146452" y="4307059"/>
              <a:ext cx="3802051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353" name="Connection Line"/>
            <p:cNvCxnSpPr>
              <a:stCxn id="1311" idx="0"/>
              <a:endCxn id="1283" idx="0"/>
            </p:cNvCxnSpPr>
            <p:nvPr/>
          </p:nvCxnSpPr>
          <p:spPr>
            <a:xfrm flipH="1" flipV="1">
              <a:off x="146559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354" name="Connection Line"/>
            <p:cNvCxnSpPr>
              <a:stCxn id="1282" idx="0"/>
              <a:endCxn id="1312" idx="0"/>
            </p:cNvCxnSpPr>
            <p:nvPr/>
          </p:nvCxnSpPr>
          <p:spPr>
            <a:xfrm>
              <a:off x="146559" y="4307059"/>
              <a:ext cx="3801837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355" name="Connection Line"/>
            <p:cNvCxnSpPr>
              <a:stCxn id="1302" idx="0"/>
              <a:endCxn id="1280" idx="0"/>
            </p:cNvCxnSpPr>
            <p:nvPr/>
          </p:nvCxnSpPr>
          <p:spPr>
            <a:xfrm flipH="1" flipV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356" name="Connection Line"/>
            <p:cNvCxnSpPr>
              <a:stCxn id="1301" idx="0"/>
              <a:endCxn id="1281" idx="0"/>
            </p:cNvCxnSpPr>
            <p:nvPr/>
          </p:nvCxnSpPr>
          <p:spPr>
            <a:xfrm flipH="1" flipV="1">
              <a:off x="146559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357" name="Connection Line"/>
            <p:cNvCxnSpPr>
              <a:stCxn id="1280" idx="0"/>
              <a:endCxn id="1297" idx="0"/>
            </p:cNvCxnSpPr>
            <p:nvPr/>
          </p:nvCxnSpPr>
          <p:spPr>
            <a:xfrm>
              <a:off x="146559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358" name="Connection Line"/>
            <p:cNvCxnSpPr>
              <a:stCxn id="1304" idx="0"/>
              <a:endCxn id="1312" idx="0"/>
            </p:cNvCxnSpPr>
            <p:nvPr/>
          </p:nvCxnSpPr>
          <p:spPr>
            <a:xfrm>
              <a:off x="146452" y="6557025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359" name="Connection Line"/>
            <p:cNvCxnSpPr>
              <a:stCxn id="1294" idx="0"/>
              <a:endCxn id="1273" idx="0"/>
            </p:cNvCxnSpPr>
            <p:nvPr/>
          </p:nvCxnSpPr>
          <p:spPr>
            <a:xfrm flipH="1" flipV="1">
              <a:off x="146559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360" name="Connection Line"/>
            <p:cNvCxnSpPr>
              <a:stCxn id="1276" idx="0"/>
              <a:endCxn id="1290" idx="0"/>
            </p:cNvCxnSpPr>
            <p:nvPr/>
          </p:nvCxnSpPr>
          <p:spPr>
            <a:xfrm flipV="1">
              <a:off x="146559" y="1307105"/>
              <a:ext cx="3801944" cy="74999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361" name="Connection Line"/>
            <p:cNvCxnSpPr>
              <a:stCxn id="1277" idx="0"/>
              <a:endCxn id="1289" idx="0"/>
            </p:cNvCxnSpPr>
            <p:nvPr/>
          </p:nvCxnSpPr>
          <p:spPr>
            <a:xfrm flipV="1">
              <a:off x="146559" y="932110"/>
              <a:ext cx="3801944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362" name="Connection Line"/>
            <p:cNvCxnSpPr>
              <a:stCxn id="1272" idx="0"/>
              <a:endCxn id="1293" idx="0"/>
            </p:cNvCxnSpPr>
            <p:nvPr/>
          </p:nvCxnSpPr>
          <p:spPr>
            <a:xfrm>
              <a:off x="146559" y="557117"/>
              <a:ext cx="3801944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363" name="Connection Line"/>
            <p:cNvCxnSpPr>
              <a:stCxn id="1288" idx="0"/>
              <a:endCxn id="1319" idx="0"/>
            </p:cNvCxnSpPr>
            <p:nvPr/>
          </p:nvCxnSpPr>
          <p:spPr>
            <a:xfrm flipH="1" flipV="1">
              <a:off x="146559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364" name="Connection Line"/>
            <p:cNvCxnSpPr>
              <a:stCxn id="1272" idx="0"/>
              <a:endCxn id="1289" idx="0"/>
            </p:cNvCxnSpPr>
            <p:nvPr/>
          </p:nvCxnSpPr>
          <p:spPr>
            <a:xfrm>
              <a:off x="146559" y="557117"/>
              <a:ext cx="3801944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365" name="Connection Line"/>
            <p:cNvCxnSpPr>
              <a:stCxn id="1278" idx="0"/>
              <a:endCxn id="1293" idx="0"/>
            </p:cNvCxnSpPr>
            <p:nvPr/>
          </p:nvCxnSpPr>
          <p:spPr>
            <a:xfrm flipV="1">
              <a:off x="146559" y="2432087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366" name="Connection Line"/>
            <p:cNvCxnSpPr>
              <a:stCxn id="1291" idx="0"/>
              <a:endCxn id="1275" idx="0"/>
            </p:cNvCxnSpPr>
            <p:nvPr/>
          </p:nvCxnSpPr>
          <p:spPr>
            <a:xfrm flipH="1">
              <a:off x="146559" y="1682099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367" name="Connection Line"/>
            <p:cNvCxnSpPr>
              <a:stCxn id="1277" idx="0"/>
              <a:endCxn id="1287" idx="0"/>
            </p:cNvCxnSpPr>
            <p:nvPr/>
          </p:nvCxnSpPr>
          <p:spPr>
            <a:xfrm flipV="1">
              <a:off x="146559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368" name="Connection Line"/>
            <p:cNvCxnSpPr>
              <a:stCxn id="1277" idx="0"/>
              <a:endCxn id="1292" idx="0"/>
            </p:cNvCxnSpPr>
            <p:nvPr/>
          </p:nvCxnSpPr>
          <p:spPr>
            <a:xfrm flipV="1">
              <a:off x="146559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369" name="Connection Line"/>
            <p:cNvCxnSpPr>
              <a:stCxn id="1278" idx="0"/>
              <a:endCxn id="1297" idx="0"/>
            </p:cNvCxnSpPr>
            <p:nvPr/>
          </p:nvCxnSpPr>
          <p:spPr>
            <a:xfrm>
              <a:off x="146559" y="2807082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370" name="Connection Line"/>
            <p:cNvCxnSpPr>
              <a:stCxn id="1278" idx="0"/>
              <a:endCxn id="1289" idx="0"/>
            </p:cNvCxnSpPr>
            <p:nvPr/>
          </p:nvCxnSpPr>
          <p:spPr>
            <a:xfrm flipV="1">
              <a:off x="146559" y="932110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371" name="Connection Line"/>
            <p:cNvCxnSpPr>
              <a:stCxn id="1299" idx="0"/>
              <a:endCxn id="1275" idx="0"/>
            </p:cNvCxnSpPr>
            <p:nvPr/>
          </p:nvCxnSpPr>
          <p:spPr>
            <a:xfrm flipH="1" flipV="1">
              <a:off x="146559" y="1682099"/>
              <a:ext cx="3801944" cy="299995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372" name="Connection Line"/>
            <p:cNvCxnSpPr>
              <a:stCxn id="1306" idx="0"/>
              <a:endCxn id="1313" idx="0"/>
            </p:cNvCxnSpPr>
            <p:nvPr/>
          </p:nvCxnSpPr>
          <p:spPr>
            <a:xfrm flipV="1">
              <a:off x="146452" y="6932019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373" name="Connection Line"/>
            <p:cNvCxnSpPr>
              <a:stCxn id="1314" idx="0"/>
              <a:endCxn id="1309" idx="0"/>
            </p:cNvCxnSpPr>
            <p:nvPr/>
          </p:nvCxnSpPr>
          <p:spPr>
            <a:xfrm flipH="1">
              <a:off x="146452" y="7307013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374" name="Connection Line"/>
            <p:cNvCxnSpPr>
              <a:stCxn id="1310" idx="0"/>
              <a:endCxn id="1313" idx="0"/>
            </p:cNvCxnSpPr>
            <p:nvPr/>
          </p:nvCxnSpPr>
          <p:spPr>
            <a:xfrm flipV="1">
              <a:off x="146452" y="6932019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375" name="Connection Line"/>
            <p:cNvCxnSpPr>
              <a:stCxn id="1317" idx="0"/>
              <a:endCxn id="1307" idx="0"/>
            </p:cNvCxnSpPr>
            <p:nvPr/>
          </p:nvCxnSpPr>
          <p:spPr>
            <a:xfrm flipH="1" flipV="1">
              <a:off x="146452" y="7682007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376" name="Connection Line"/>
            <p:cNvCxnSpPr>
              <a:stCxn id="1315" idx="0"/>
              <a:endCxn id="1307" idx="0"/>
            </p:cNvCxnSpPr>
            <p:nvPr/>
          </p:nvCxnSpPr>
          <p:spPr>
            <a:xfrm flipH="1">
              <a:off x="146452" y="7682007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377" name="Connection Line"/>
            <p:cNvCxnSpPr>
              <a:stCxn id="1314" idx="0"/>
              <a:endCxn id="1283" idx="0"/>
            </p:cNvCxnSpPr>
            <p:nvPr/>
          </p:nvCxnSpPr>
          <p:spPr>
            <a:xfrm flipH="1" flipV="1">
              <a:off x="146559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378" name="Connection Line"/>
            <p:cNvCxnSpPr>
              <a:stCxn id="1291" idx="0"/>
              <a:endCxn id="1278" idx="0"/>
            </p:cNvCxnSpPr>
            <p:nvPr/>
          </p:nvCxnSpPr>
          <p:spPr>
            <a:xfrm flipH="1">
              <a:off x="146559" y="1682099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379" name="Connection Line"/>
            <p:cNvCxnSpPr>
              <a:stCxn id="1288" idx="0"/>
              <a:endCxn id="1275" idx="0"/>
            </p:cNvCxnSpPr>
            <p:nvPr/>
          </p:nvCxnSpPr>
          <p:spPr>
            <a:xfrm flipH="1">
              <a:off x="146559" y="557116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  <p:sp>
        <p:nvSpPr>
          <p:cNvPr id="1381" name="Pick T at random"/>
          <p:cNvSpPr/>
          <p:nvPr/>
        </p:nvSpPr>
        <p:spPr>
          <a:xfrm>
            <a:off x="1905052" y="2881309"/>
            <a:ext cx="6181134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Pick T at random</a:t>
            </a:r>
          </a:p>
        </p:txBody>
      </p:sp>
      <p:grpSp>
        <p:nvGrpSpPr>
          <p:cNvPr id="1384" name="Group"/>
          <p:cNvGrpSpPr/>
          <p:nvPr/>
        </p:nvGrpSpPr>
        <p:grpSpPr>
          <a:xfrm>
            <a:off x="2357517" y="4188102"/>
            <a:ext cx="5722319" cy="1270001"/>
            <a:chOff x="0" y="0"/>
            <a:chExt cx="5722318" cy="1270000"/>
          </a:xfrm>
        </p:grpSpPr>
        <p:sp>
          <p:nvSpPr>
            <p:cNvPr id="1382" name="0 Clusters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0 Clusters</a:t>
              </a:r>
            </a:p>
          </p:txBody>
        </p:sp>
        <p:sp>
          <p:nvSpPr>
            <p:cNvPr id="1383" name="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Allocate</a:t>
              </a:r>
            </a:p>
          </p:txBody>
        </p:sp>
      </p:grpSp>
      <p:grpSp>
        <p:nvGrpSpPr>
          <p:cNvPr id="1387" name="Group"/>
          <p:cNvGrpSpPr/>
          <p:nvPr/>
        </p:nvGrpSpPr>
        <p:grpSpPr>
          <a:xfrm>
            <a:off x="2351944" y="5501245"/>
            <a:ext cx="5722319" cy="1270001"/>
            <a:chOff x="0" y="0"/>
            <a:chExt cx="5722318" cy="1270000"/>
          </a:xfrm>
        </p:grpSpPr>
        <p:sp>
          <p:nvSpPr>
            <p:cNvPr id="1385" name="Else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Else</a:t>
              </a:r>
            </a:p>
          </p:txBody>
        </p:sp>
        <p:sp>
          <p:nvSpPr>
            <p:cNvPr id="1386" name="Reject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Reject</a:t>
              </a:r>
            </a:p>
          </p:txBody>
        </p:sp>
      </p:grpSp>
      <p:sp>
        <p:nvSpPr>
          <p:cNvPr id="1390" name="Connection Line"/>
          <p:cNvSpPr/>
          <p:nvPr/>
        </p:nvSpPr>
        <p:spPr>
          <a:xfrm>
            <a:off x="516889" y="3515359"/>
            <a:ext cx="4695192" cy="4284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44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6386" y="0"/>
                </a:lnTo>
              </a:path>
            </a:pathLst>
          </a:custGeom>
          <a:ln w="2032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389" name="k times"/>
          <p:cNvSpPr txBox="1"/>
          <p:nvPr/>
        </p:nvSpPr>
        <p:spPr>
          <a:xfrm>
            <a:off x="725802" y="6930078"/>
            <a:ext cx="1704900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k times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Spot Stage"/>
          <p:cNvSpPr txBox="1"/>
          <p:nvPr>
            <p:ph type="title"/>
          </p:nvPr>
        </p:nvSpPr>
        <p:spPr>
          <a:xfrm>
            <a:off x="952500" y="254000"/>
            <a:ext cx="7134885" cy="2159000"/>
          </a:xfrm>
          <a:prstGeom prst="rect">
            <a:avLst/>
          </a:prstGeom>
        </p:spPr>
        <p:txBody>
          <a:bodyPr/>
          <a:lstStyle/>
          <a:p>
            <a:pPr/>
            <a:r>
              <a:t>Spot Stage</a:t>
            </a:r>
          </a:p>
        </p:txBody>
      </p:sp>
      <p:grpSp>
        <p:nvGrpSpPr>
          <p:cNvPr id="1501" name="Group"/>
          <p:cNvGrpSpPr/>
          <p:nvPr/>
        </p:nvGrpSpPr>
        <p:grpSpPr>
          <a:xfrm>
            <a:off x="8572500" y="444500"/>
            <a:ext cx="4094956" cy="8951598"/>
            <a:chOff x="0" y="0"/>
            <a:chExt cx="4094955" cy="8951597"/>
          </a:xfrm>
        </p:grpSpPr>
        <p:sp>
          <p:nvSpPr>
            <p:cNvPr id="1393" name="Oval"/>
            <p:cNvSpPr/>
            <p:nvPr/>
          </p:nvSpPr>
          <p:spPr>
            <a:xfrm>
              <a:off x="107" y="412509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94" name="Oval"/>
            <p:cNvSpPr/>
            <p:nvPr/>
          </p:nvSpPr>
          <p:spPr>
            <a:xfrm>
              <a:off x="107" y="78750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95" name="Oval"/>
            <p:cNvSpPr/>
            <p:nvPr/>
          </p:nvSpPr>
          <p:spPr>
            <a:xfrm>
              <a:off x="107" y="1162498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96" name="Oval"/>
            <p:cNvSpPr/>
            <p:nvPr/>
          </p:nvSpPr>
          <p:spPr>
            <a:xfrm>
              <a:off x="107" y="153749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97" name="Oval"/>
            <p:cNvSpPr/>
            <p:nvPr/>
          </p:nvSpPr>
          <p:spPr>
            <a:xfrm>
              <a:off x="107" y="1912486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98" name="Oval"/>
            <p:cNvSpPr/>
            <p:nvPr/>
          </p:nvSpPr>
          <p:spPr>
            <a:xfrm>
              <a:off x="107" y="2287481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99" name="Oval"/>
            <p:cNvSpPr/>
            <p:nvPr/>
          </p:nvSpPr>
          <p:spPr>
            <a:xfrm>
              <a:off x="107" y="266247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00" name="Oval"/>
            <p:cNvSpPr/>
            <p:nvPr/>
          </p:nvSpPr>
          <p:spPr>
            <a:xfrm>
              <a:off x="107" y="3037469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01" name="Oval"/>
            <p:cNvSpPr/>
            <p:nvPr/>
          </p:nvSpPr>
          <p:spPr>
            <a:xfrm>
              <a:off x="107" y="341246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02" name="Oval"/>
            <p:cNvSpPr/>
            <p:nvPr/>
          </p:nvSpPr>
          <p:spPr>
            <a:xfrm>
              <a:off x="107" y="3787457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03" name="Oval"/>
            <p:cNvSpPr/>
            <p:nvPr/>
          </p:nvSpPr>
          <p:spPr>
            <a:xfrm>
              <a:off x="107" y="416245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04" name="Oval"/>
            <p:cNvSpPr/>
            <p:nvPr/>
          </p:nvSpPr>
          <p:spPr>
            <a:xfrm>
              <a:off x="107" y="453744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05" name="Oval"/>
            <p:cNvSpPr/>
            <p:nvPr/>
          </p:nvSpPr>
          <p:spPr>
            <a:xfrm>
              <a:off x="107" y="4912440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06" name="Oval"/>
            <p:cNvSpPr/>
            <p:nvPr/>
          </p:nvSpPr>
          <p:spPr>
            <a:xfrm>
              <a:off x="107" y="528743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07" name="Oval"/>
            <p:cNvSpPr/>
            <p:nvPr/>
          </p:nvSpPr>
          <p:spPr>
            <a:xfrm>
              <a:off x="107" y="566242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08" name="Oval"/>
            <p:cNvSpPr/>
            <p:nvPr/>
          </p:nvSpPr>
          <p:spPr>
            <a:xfrm>
              <a:off x="3802050" y="3751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09" name="Oval"/>
            <p:cNvSpPr/>
            <p:nvPr/>
          </p:nvSpPr>
          <p:spPr>
            <a:xfrm>
              <a:off x="3802050" y="41250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10" name="Oval"/>
            <p:cNvSpPr/>
            <p:nvPr/>
          </p:nvSpPr>
          <p:spPr>
            <a:xfrm>
              <a:off x="3802050" y="78750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11" name="Oval"/>
            <p:cNvSpPr/>
            <p:nvPr/>
          </p:nvSpPr>
          <p:spPr>
            <a:xfrm>
              <a:off x="3802050" y="1162498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12" name="Oval"/>
            <p:cNvSpPr/>
            <p:nvPr/>
          </p:nvSpPr>
          <p:spPr>
            <a:xfrm>
              <a:off x="3802050" y="153749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13" name="Oval"/>
            <p:cNvSpPr/>
            <p:nvPr/>
          </p:nvSpPr>
          <p:spPr>
            <a:xfrm>
              <a:off x="3802050" y="191248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14" name="Oval"/>
            <p:cNvSpPr/>
            <p:nvPr/>
          </p:nvSpPr>
          <p:spPr>
            <a:xfrm>
              <a:off x="3802050" y="2287480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15" name="Oval"/>
            <p:cNvSpPr/>
            <p:nvPr/>
          </p:nvSpPr>
          <p:spPr>
            <a:xfrm>
              <a:off x="3802050" y="266247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16" name="Oval"/>
            <p:cNvSpPr/>
            <p:nvPr/>
          </p:nvSpPr>
          <p:spPr>
            <a:xfrm>
              <a:off x="3802050" y="303746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17" name="Oval"/>
            <p:cNvSpPr/>
            <p:nvPr/>
          </p:nvSpPr>
          <p:spPr>
            <a:xfrm>
              <a:off x="3802050" y="341246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18" name="Oval"/>
            <p:cNvSpPr/>
            <p:nvPr/>
          </p:nvSpPr>
          <p:spPr>
            <a:xfrm>
              <a:off x="3802050" y="378745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19" name="Oval"/>
            <p:cNvSpPr/>
            <p:nvPr/>
          </p:nvSpPr>
          <p:spPr>
            <a:xfrm>
              <a:off x="3802050" y="416245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20" name="Oval"/>
            <p:cNvSpPr/>
            <p:nvPr/>
          </p:nvSpPr>
          <p:spPr>
            <a:xfrm>
              <a:off x="3802050" y="453744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21" name="Oval"/>
            <p:cNvSpPr/>
            <p:nvPr/>
          </p:nvSpPr>
          <p:spPr>
            <a:xfrm>
              <a:off x="3802050" y="491244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22" name="Oval"/>
            <p:cNvSpPr/>
            <p:nvPr/>
          </p:nvSpPr>
          <p:spPr>
            <a:xfrm>
              <a:off x="3802050" y="528743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23" name="Oval"/>
            <p:cNvSpPr/>
            <p:nvPr/>
          </p:nvSpPr>
          <p:spPr>
            <a:xfrm>
              <a:off x="3802050" y="566242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24" name="Oval"/>
            <p:cNvSpPr/>
            <p:nvPr/>
          </p:nvSpPr>
          <p:spPr>
            <a:xfrm>
              <a:off x="0" y="603742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25" name="Oval"/>
            <p:cNvSpPr/>
            <p:nvPr/>
          </p:nvSpPr>
          <p:spPr>
            <a:xfrm>
              <a:off x="0" y="6412417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26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27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28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29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30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31" name="Oval"/>
            <p:cNvSpPr/>
            <p:nvPr/>
          </p:nvSpPr>
          <p:spPr>
            <a:xfrm>
              <a:off x="0" y="866238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32" name="Oval"/>
            <p:cNvSpPr/>
            <p:nvPr/>
          </p:nvSpPr>
          <p:spPr>
            <a:xfrm>
              <a:off x="3801943" y="603742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33" name="Oval"/>
            <p:cNvSpPr/>
            <p:nvPr/>
          </p:nvSpPr>
          <p:spPr>
            <a:xfrm>
              <a:off x="3801943" y="6412417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34" name="Oval"/>
            <p:cNvSpPr/>
            <p:nvPr/>
          </p:nvSpPr>
          <p:spPr>
            <a:xfrm>
              <a:off x="3801943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35" name="Oval"/>
            <p:cNvSpPr/>
            <p:nvPr/>
          </p:nvSpPr>
          <p:spPr>
            <a:xfrm>
              <a:off x="3801943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36" name="Oval"/>
            <p:cNvSpPr/>
            <p:nvPr/>
          </p:nvSpPr>
          <p:spPr>
            <a:xfrm>
              <a:off x="3801943" y="753740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37" name="Oval"/>
            <p:cNvSpPr/>
            <p:nvPr/>
          </p:nvSpPr>
          <p:spPr>
            <a:xfrm>
              <a:off x="3801943" y="791239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38" name="Oval"/>
            <p:cNvSpPr/>
            <p:nvPr/>
          </p:nvSpPr>
          <p:spPr>
            <a:xfrm>
              <a:off x="3801943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39" name="Oval"/>
            <p:cNvSpPr/>
            <p:nvPr/>
          </p:nvSpPr>
          <p:spPr>
            <a:xfrm>
              <a:off x="3801943" y="8662382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40" name="Oval"/>
            <p:cNvSpPr/>
            <p:nvPr/>
          </p:nvSpPr>
          <p:spPr>
            <a:xfrm>
              <a:off x="107" y="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1441" name="Connection Line"/>
            <p:cNvCxnSpPr>
              <a:stCxn id="1395" idx="0"/>
              <a:endCxn id="1408" idx="0"/>
            </p:cNvCxnSpPr>
            <p:nvPr/>
          </p:nvCxnSpPr>
          <p:spPr>
            <a:xfrm flipV="1">
              <a:off x="146559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42" name="Connection Line"/>
            <p:cNvCxnSpPr>
              <a:stCxn id="1411" idx="0"/>
              <a:endCxn id="1395" idx="0"/>
            </p:cNvCxnSpPr>
            <p:nvPr/>
          </p:nvCxnSpPr>
          <p:spPr>
            <a:xfrm flipH="1">
              <a:off x="146559" y="1307105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43" name="Connection Line"/>
            <p:cNvCxnSpPr>
              <a:stCxn id="1412" idx="0"/>
              <a:endCxn id="1395" idx="0"/>
            </p:cNvCxnSpPr>
            <p:nvPr/>
          </p:nvCxnSpPr>
          <p:spPr>
            <a:xfrm flipH="1" flipV="1">
              <a:off x="146559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44" name="Connection Line"/>
            <p:cNvCxnSpPr>
              <a:stCxn id="1395" idx="0"/>
              <a:endCxn id="1413" idx="0"/>
            </p:cNvCxnSpPr>
            <p:nvPr/>
          </p:nvCxnSpPr>
          <p:spPr>
            <a:xfrm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45" name="Connection Line"/>
            <p:cNvCxnSpPr>
              <a:stCxn id="1395" idx="0"/>
              <a:endCxn id="1414" idx="0"/>
            </p:cNvCxnSpPr>
            <p:nvPr/>
          </p:nvCxnSpPr>
          <p:spPr>
            <a:xfrm>
              <a:off x="146559" y="1307105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46" name="Connection Line"/>
            <p:cNvCxnSpPr>
              <a:stCxn id="1415" idx="0"/>
              <a:endCxn id="1395" idx="0"/>
            </p:cNvCxnSpPr>
            <p:nvPr/>
          </p:nvCxnSpPr>
          <p:spPr>
            <a:xfrm flipH="1" flipV="1">
              <a:off x="146559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47" name="Connection Line"/>
            <p:cNvCxnSpPr>
              <a:stCxn id="1400" idx="0"/>
              <a:endCxn id="1416" idx="0"/>
            </p:cNvCxnSpPr>
            <p:nvPr/>
          </p:nvCxnSpPr>
          <p:spPr>
            <a:xfrm flipV="1">
              <a:off x="146559" y="3182076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48" name="Connection Line"/>
            <p:cNvCxnSpPr>
              <a:stCxn id="1417" idx="0"/>
              <a:endCxn id="1400" idx="0"/>
            </p:cNvCxnSpPr>
            <p:nvPr/>
          </p:nvCxnSpPr>
          <p:spPr>
            <a:xfrm flipH="1" flipV="1">
              <a:off x="146559" y="3182076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49" name="Connection Line"/>
            <p:cNvCxnSpPr>
              <a:stCxn id="1400" idx="0"/>
              <a:endCxn id="1418" idx="0"/>
            </p:cNvCxnSpPr>
            <p:nvPr/>
          </p:nvCxnSpPr>
          <p:spPr>
            <a:xfrm>
              <a:off x="146559" y="3182076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50" name="Connection Line"/>
            <p:cNvCxnSpPr>
              <a:stCxn id="1400" idx="0"/>
              <a:endCxn id="1419" idx="0"/>
            </p:cNvCxnSpPr>
            <p:nvPr/>
          </p:nvCxnSpPr>
          <p:spPr>
            <a:xfrm>
              <a:off x="146559" y="3182076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51" name="Connection Line"/>
            <p:cNvCxnSpPr>
              <a:stCxn id="1400" idx="0"/>
              <a:endCxn id="1420" idx="0"/>
            </p:cNvCxnSpPr>
            <p:nvPr/>
          </p:nvCxnSpPr>
          <p:spPr>
            <a:xfrm>
              <a:off x="146559" y="3182076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52" name="Connection Line"/>
            <p:cNvCxnSpPr>
              <a:stCxn id="1400" idx="0"/>
              <a:endCxn id="1421" idx="0"/>
            </p:cNvCxnSpPr>
            <p:nvPr/>
          </p:nvCxnSpPr>
          <p:spPr>
            <a:xfrm>
              <a:off x="146559" y="3182076"/>
              <a:ext cx="3801944" cy="187497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53" name="Connection Line"/>
            <p:cNvCxnSpPr>
              <a:stCxn id="1420" idx="0"/>
              <a:endCxn id="1406" idx="0"/>
            </p:cNvCxnSpPr>
            <p:nvPr/>
          </p:nvCxnSpPr>
          <p:spPr>
            <a:xfrm flipH="1">
              <a:off x="146559" y="4682053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54" name="Connection Line"/>
            <p:cNvCxnSpPr>
              <a:stCxn id="1421" idx="0"/>
              <a:endCxn id="1406" idx="0"/>
            </p:cNvCxnSpPr>
            <p:nvPr/>
          </p:nvCxnSpPr>
          <p:spPr>
            <a:xfrm flipH="1">
              <a:off x="146559" y="5057047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55" name="Connection Line"/>
            <p:cNvCxnSpPr>
              <a:stCxn id="1422" idx="0"/>
              <a:endCxn id="1406" idx="0"/>
            </p:cNvCxnSpPr>
            <p:nvPr/>
          </p:nvCxnSpPr>
          <p:spPr>
            <a:xfrm flipH="1">
              <a:off x="146559" y="5432041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56" name="Connection Line"/>
            <p:cNvCxnSpPr>
              <a:stCxn id="1423" idx="0"/>
              <a:endCxn id="1406" idx="0"/>
            </p:cNvCxnSpPr>
            <p:nvPr/>
          </p:nvCxnSpPr>
          <p:spPr>
            <a:xfrm flipH="1" flipV="1">
              <a:off x="146559" y="5432042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57" name="Connection Line"/>
            <p:cNvCxnSpPr>
              <a:stCxn id="1432" idx="0"/>
              <a:endCxn id="1406" idx="0"/>
            </p:cNvCxnSpPr>
            <p:nvPr/>
          </p:nvCxnSpPr>
          <p:spPr>
            <a:xfrm flipH="1" flipV="1">
              <a:off x="146559" y="5432042"/>
              <a:ext cx="3801837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58" name="Connection Line"/>
            <p:cNvCxnSpPr>
              <a:stCxn id="1433" idx="0"/>
              <a:endCxn id="1406" idx="0"/>
            </p:cNvCxnSpPr>
            <p:nvPr/>
          </p:nvCxnSpPr>
          <p:spPr>
            <a:xfrm flipH="1" flipV="1">
              <a:off x="146559" y="5432042"/>
              <a:ext cx="3801837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59" name="Connection Line"/>
            <p:cNvCxnSpPr>
              <a:stCxn id="1429" idx="0"/>
              <a:endCxn id="1434" idx="0"/>
            </p:cNvCxnSpPr>
            <p:nvPr/>
          </p:nvCxnSpPr>
          <p:spPr>
            <a:xfrm flipV="1">
              <a:off x="146452" y="6932019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60" name="Connection Line"/>
            <p:cNvCxnSpPr>
              <a:stCxn id="1429" idx="0"/>
              <a:endCxn id="1435" idx="0"/>
            </p:cNvCxnSpPr>
            <p:nvPr/>
          </p:nvCxnSpPr>
          <p:spPr>
            <a:xfrm flipV="1">
              <a:off x="146452" y="7307013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61" name="Connection Line"/>
            <p:cNvCxnSpPr>
              <a:stCxn id="1429" idx="0"/>
              <a:endCxn id="1436" idx="0"/>
            </p:cNvCxnSpPr>
            <p:nvPr/>
          </p:nvCxnSpPr>
          <p:spPr>
            <a:xfrm flipV="1">
              <a:off x="146452" y="7682007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62" name="Connection Line"/>
            <p:cNvCxnSpPr>
              <a:stCxn id="1429" idx="0"/>
              <a:endCxn id="1437" idx="0"/>
            </p:cNvCxnSpPr>
            <p:nvPr/>
          </p:nvCxnSpPr>
          <p:spPr>
            <a:xfrm>
              <a:off x="146452" y="8057001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63" name="Connection Line"/>
            <p:cNvCxnSpPr>
              <a:stCxn id="1429" idx="0"/>
              <a:endCxn id="1438" idx="0"/>
            </p:cNvCxnSpPr>
            <p:nvPr/>
          </p:nvCxnSpPr>
          <p:spPr>
            <a:xfrm>
              <a:off x="146452" y="805700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64" name="Connection Line"/>
            <p:cNvCxnSpPr>
              <a:stCxn id="1429" idx="0"/>
              <a:endCxn id="1439" idx="0"/>
            </p:cNvCxnSpPr>
            <p:nvPr/>
          </p:nvCxnSpPr>
          <p:spPr>
            <a:xfrm>
              <a:off x="146452" y="8057001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65" name="Connection Line"/>
            <p:cNvCxnSpPr>
              <a:stCxn id="1416" idx="0"/>
              <a:endCxn id="1402" idx="0"/>
            </p:cNvCxnSpPr>
            <p:nvPr/>
          </p:nvCxnSpPr>
          <p:spPr>
            <a:xfrm flipH="1">
              <a:off x="146559" y="3182076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66" name="Connection Line"/>
            <p:cNvCxnSpPr>
              <a:stCxn id="1416" idx="0"/>
              <a:endCxn id="1407" idx="0"/>
            </p:cNvCxnSpPr>
            <p:nvPr/>
          </p:nvCxnSpPr>
          <p:spPr>
            <a:xfrm flipH="1">
              <a:off x="146559" y="3182076"/>
              <a:ext cx="3801944" cy="262496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67" name="Connection Line"/>
            <p:cNvCxnSpPr>
              <a:stCxn id="1417" idx="0"/>
              <a:endCxn id="1403" idx="0"/>
            </p:cNvCxnSpPr>
            <p:nvPr/>
          </p:nvCxnSpPr>
          <p:spPr>
            <a:xfrm flipH="1">
              <a:off x="146559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68" name="Connection Line"/>
            <p:cNvCxnSpPr>
              <a:stCxn id="1417" idx="0"/>
              <a:endCxn id="1407" idx="0"/>
            </p:cNvCxnSpPr>
            <p:nvPr/>
          </p:nvCxnSpPr>
          <p:spPr>
            <a:xfrm flipH="1">
              <a:off x="146559" y="3557070"/>
              <a:ext cx="3801944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69" name="Connection Line"/>
            <p:cNvCxnSpPr>
              <a:stCxn id="1418" idx="0"/>
              <a:endCxn id="1405" idx="0"/>
            </p:cNvCxnSpPr>
            <p:nvPr/>
          </p:nvCxnSpPr>
          <p:spPr>
            <a:xfrm flipH="1">
              <a:off x="146559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70" name="Connection Line"/>
            <p:cNvCxnSpPr>
              <a:stCxn id="1424" idx="0"/>
              <a:endCxn id="1418" idx="0"/>
            </p:cNvCxnSpPr>
            <p:nvPr/>
          </p:nvCxnSpPr>
          <p:spPr>
            <a:xfrm flipV="1">
              <a:off x="146452" y="3932064"/>
              <a:ext cx="3802051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71" name="Connection Line"/>
            <p:cNvCxnSpPr>
              <a:stCxn id="1424" idx="0"/>
              <a:endCxn id="1433" idx="0"/>
            </p:cNvCxnSpPr>
            <p:nvPr/>
          </p:nvCxnSpPr>
          <p:spPr>
            <a:xfrm>
              <a:off x="146452" y="6182030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72" name="Connection Line"/>
            <p:cNvCxnSpPr>
              <a:stCxn id="1403" idx="0"/>
              <a:endCxn id="1419" idx="0"/>
            </p:cNvCxnSpPr>
            <p:nvPr/>
          </p:nvCxnSpPr>
          <p:spPr>
            <a:xfrm flipV="1">
              <a:off x="146559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473" name="Connection Line"/>
            <p:cNvCxnSpPr>
              <a:stCxn id="1425" idx="0"/>
              <a:endCxn id="1419" idx="0"/>
            </p:cNvCxnSpPr>
            <p:nvPr/>
          </p:nvCxnSpPr>
          <p:spPr>
            <a:xfrm flipV="1">
              <a:off x="146452" y="4307059"/>
              <a:ext cx="3802051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474" name="Connection Line"/>
            <p:cNvCxnSpPr>
              <a:stCxn id="1432" idx="0"/>
              <a:endCxn id="1404" idx="0"/>
            </p:cNvCxnSpPr>
            <p:nvPr/>
          </p:nvCxnSpPr>
          <p:spPr>
            <a:xfrm flipH="1" flipV="1">
              <a:off x="146559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475" name="Connection Line"/>
            <p:cNvCxnSpPr>
              <a:stCxn id="1403" idx="0"/>
              <a:endCxn id="1433" idx="0"/>
            </p:cNvCxnSpPr>
            <p:nvPr/>
          </p:nvCxnSpPr>
          <p:spPr>
            <a:xfrm>
              <a:off x="146559" y="4307059"/>
              <a:ext cx="3801837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476" name="Connection Line"/>
            <p:cNvCxnSpPr>
              <a:stCxn id="1423" idx="0"/>
              <a:endCxn id="1401" idx="0"/>
            </p:cNvCxnSpPr>
            <p:nvPr/>
          </p:nvCxnSpPr>
          <p:spPr>
            <a:xfrm flipH="1" flipV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477" name="Connection Line"/>
            <p:cNvCxnSpPr>
              <a:stCxn id="1422" idx="0"/>
              <a:endCxn id="1402" idx="0"/>
            </p:cNvCxnSpPr>
            <p:nvPr/>
          </p:nvCxnSpPr>
          <p:spPr>
            <a:xfrm flipH="1" flipV="1">
              <a:off x="146559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478" name="Connection Line"/>
            <p:cNvCxnSpPr>
              <a:stCxn id="1401" idx="0"/>
              <a:endCxn id="1418" idx="0"/>
            </p:cNvCxnSpPr>
            <p:nvPr/>
          </p:nvCxnSpPr>
          <p:spPr>
            <a:xfrm>
              <a:off x="146559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479" name="Connection Line"/>
            <p:cNvCxnSpPr>
              <a:stCxn id="1425" idx="0"/>
              <a:endCxn id="1433" idx="0"/>
            </p:cNvCxnSpPr>
            <p:nvPr/>
          </p:nvCxnSpPr>
          <p:spPr>
            <a:xfrm>
              <a:off x="146452" y="6557025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480" name="Connection Line"/>
            <p:cNvCxnSpPr>
              <a:stCxn id="1415" idx="0"/>
              <a:endCxn id="1394" idx="0"/>
            </p:cNvCxnSpPr>
            <p:nvPr/>
          </p:nvCxnSpPr>
          <p:spPr>
            <a:xfrm flipH="1" flipV="1">
              <a:off x="146559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481" name="Connection Line"/>
            <p:cNvCxnSpPr>
              <a:stCxn id="1397" idx="0"/>
              <a:endCxn id="1411" idx="0"/>
            </p:cNvCxnSpPr>
            <p:nvPr/>
          </p:nvCxnSpPr>
          <p:spPr>
            <a:xfrm flipV="1">
              <a:off x="146559" y="1307105"/>
              <a:ext cx="3801944" cy="74999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482" name="Connection Line"/>
            <p:cNvCxnSpPr>
              <a:stCxn id="1398" idx="0"/>
              <a:endCxn id="1410" idx="0"/>
            </p:cNvCxnSpPr>
            <p:nvPr/>
          </p:nvCxnSpPr>
          <p:spPr>
            <a:xfrm flipV="1">
              <a:off x="146559" y="932110"/>
              <a:ext cx="3801944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483" name="Connection Line"/>
            <p:cNvCxnSpPr>
              <a:stCxn id="1393" idx="0"/>
              <a:endCxn id="1414" idx="0"/>
            </p:cNvCxnSpPr>
            <p:nvPr/>
          </p:nvCxnSpPr>
          <p:spPr>
            <a:xfrm>
              <a:off x="146559" y="557117"/>
              <a:ext cx="3801944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484" name="Connection Line"/>
            <p:cNvCxnSpPr>
              <a:stCxn id="1409" idx="0"/>
              <a:endCxn id="1440" idx="0"/>
            </p:cNvCxnSpPr>
            <p:nvPr/>
          </p:nvCxnSpPr>
          <p:spPr>
            <a:xfrm flipH="1" flipV="1">
              <a:off x="146559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485" name="Connection Line"/>
            <p:cNvCxnSpPr>
              <a:stCxn id="1393" idx="0"/>
              <a:endCxn id="1410" idx="0"/>
            </p:cNvCxnSpPr>
            <p:nvPr/>
          </p:nvCxnSpPr>
          <p:spPr>
            <a:xfrm>
              <a:off x="146559" y="557117"/>
              <a:ext cx="3801944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486" name="Connection Line"/>
            <p:cNvCxnSpPr>
              <a:stCxn id="1399" idx="0"/>
              <a:endCxn id="1414" idx="0"/>
            </p:cNvCxnSpPr>
            <p:nvPr/>
          </p:nvCxnSpPr>
          <p:spPr>
            <a:xfrm flipV="1">
              <a:off x="146559" y="2432087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487" name="Connection Line"/>
            <p:cNvCxnSpPr>
              <a:stCxn id="1412" idx="0"/>
              <a:endCxn id="1396" idx="0"/>
            </p:cNvCxnSpPr>
            <p:nvPr/>
          </p:nvCxnSpPr>
          <p:spPr>
            <a:xfrm flipH="1">
              <a:off x="146559" y="1682099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488" name="Connection Line"/>
            <p:cNvCxnSpPr>
              <a:stCxn id="1398" idx="0"/>
              <a:endCxn id="1408" idx="0"/>
            </p:cNvCxnSpPr>
            <p:nvPr/>
          </p:nvCxnSpPr>
          <p:spPr>
            <a:xfrm flipV="1">
              <a:off x="146559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489" name="Connection Line"/>
            <p:cNvCxnSpPr>
              <a:stCxn id="1398" idx="0"/>
              <a:endCxn id="1413" idx="0"/>
            </p:cNvCxnSpPr>
            <p:nvPr/>
          </p:nvCxnSpPr>
          <p:spPr>
            <a:xfrm flipV="1">
              <a:off x="146559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490" name="Connection Line"/>
            <p:cNvCxnSpPr>
              <a:stCxn id="1399" idx="0"/>
              <a:endCxn id="1418" idx="0"/>
            </p:cNvCxnSpPr>
            <p:nvPr/>
          </p:nvCxnSpPr>
          <p:spPr>
            <a:xfrm>
              <a:off x="146559" y="2807082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491" name="Connection Line"/>
            <p:cNvCxnSpPr>
              <a:stCxn id="1399" idx="0"/>
              <a:endCxn id="1410" idx="0"/>
            </p:cNvCxnSpPr>
            <p:nvPr/>
          </p:nvCxnSpPr>
          <p:spPr>
            <a:xfrm flipV="1">
              <a:off x="146559" y="932110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492" name="Connection Line"/>
            <p:cNvCxnSpPr>
              <a:stCxn id="1420" idx="0"/>
              <a:endCxn id="1396" idx="0"/>
            </p:cNvCxnSpPr>
            <p:nvPr/>
          </p:nvCxnSpPr>
          <p:spPr>
            <a:xfrm flipH="1" flipV="1">
              <a:off x="146559" y="1682099"/>
              <a:ext cx="3801944" cy="299995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493" name="Connection Line"/>
            <p:cNvCxnSpPr>
              <a:stCxn id="1427" idx="0"/>
              <a:endCxn id="1434" idx="0"/>
            </p:cNvCxnSpPr>
            <p:nvPr/>
          </p:nvCxnSpPr>
          <p:spPr>
            <a:xfrm flipV="1">
              <a:off x="146452" y="6932019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494" name="Connection Line"/>
            <p:cNvCxnSpPr>
              <a:stCxn id="1435" idx="0"/>
              <a:endCxn id="1430" idx="0"/>
            </p:cNvCxnSpPr>
            <p:nvPr/>
          </p:nvCxnSpPr>
          <p:spPr>
            <a:xfrm flipH="1">
              <a:off x="146452" y="7307013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495" name="Connection Line"/>
            <p:cNvCxnSpPr>
              <a:stCxn id="1431" idx="0"/>
              <a:endCxn id="1434" idx="0"/>
            </p:cNvCxnSpPr>
            <p:nvPr/>
          </p:nvCxnSpPr>
          <p:spPr>
            <a:xfrm flipV="1">
              <a:off x="146452" y="6932019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496" name="Connection Line"/>
            <p:cNvCxnSpPr>
              <a:stCxn id="1438" idx="0"/>
              <a:endCxn id="1428" idx="0"/>
            </p:cNvCxnSpPr>
            <p:nvPr/>
          </p:nvCxnSpPr>
          <p:spPr>
            <a:xfrm flipH="1" flipV="1">
              <a:off x="146452" y="7682007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497" name="Connection Line"/>
            <p:cNvCxnSpPr>
              <a:stCxn id="1436" idx="0"/>
              <a:endCxn id="1428" idx="0"/>
            </p:cNvCxnSpPr>
            <p:nvPr/>
          </p:nvCxnSpPr>
          <p:spPr>
            <a:xfrm flipH="1">
              <a:off x="146452" y="7682007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498" name="Connection Line"/>
            <p:cNvCxnSpPr>
              <a:stCxn id="1435" idx="0"/>
              <a:endCxn id="1404" idx="0"/>
            </p:cNvCxnSpPr>
            <p:nvPr/>
          </p:nvCxnSpPr>
          <p:spPr>
            <a:xfrm flipH="1" flipV="1">
              <a:off x="146559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499" name="Connection Line"/>
            <p:cNvCxnSpPr>
              <a:stCxn id="1412" idx="0"/>
              <a:endCxn id="1399" idx="0"/>
            </p:cNvCxnSpPr>
            <p:nvPr/>
          </p:nvCxnSpPr>
          <p:spPr>
            <a:xfrm flipH="1">
              <a:off x="146559" y="1682099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500" name="Connection Line"/>
            <p:cNvCxnSpPr>
              <a:stCxn id="1409" idx="0"/>
              <a:endCxn id="1396" idx="0"/>
            </p:cNvCxnSpPr>
            <p:nvPr/>
          </p:nvCxnSpPr>
          <p:spPr>
            <a:xfrm flipH="1">
              <a:off x="146559" y="557116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  <p:sp>
        <p:nvSpPr>
          <p:cNvPr id="1502" name="Pick T at random"/>
          <p:cNvSpPr/>
          <p:nvPr/>
        </p:nvSpPr>
        <p:spPr>
          <a:xfrm>
            <a:off x="1905052" y="2881309"/>
            <a:ext cx="6181134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Pick T at random</a:t>
            </a:r>
          </a:p>
        </p:txBody>
      </p:sp>
      <p:grpSp>
        <p:nvGrpSpPr>
          <p:cNvPr id="1505" name="Group"/>
          <p:cNvGrpSpPr/>
          <p:nvPr/>
        </p:nvGrpSpPr>
        <p:grpSpPr>
          <a:xfrm>
            <a:off x="2357517" y="4188102"/>
            <a:ext cx="5722319" cy="1270001"/>
            <a:chOff x="0" y="0"/>
            <a:chExt cx="5722318" cy="1270000"/>
          </a:xfrm>
        </p:grpSpPr>
        <p:sp>
          <p:nvSpPr>
            <p:cNvPr id="1503" name="0 Clusters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0 Clusters</a:t>
              </a:r>
            </a:p>
          </p:txBody>
        </p:sp>
        <p:sp>
          <p:nvSpPr>
            <p:cNvPr id="1504" name="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Allocate</a:t>
              </a:r>
            </a:p>
          </p:txBody>
        </p:sp>
      </p:grpSp>
      <p:grpSp>
        <p:nvGrpSpPr>
          <p:cNvPr id="1508" name="Group"/>
          <p:cNvGrpSpPr/>
          <p:nvPr/>
        </p:nvGrpSpPr>
        <p:grpSpPr>
          <a:xfrm>
            <a:off x="2351944" y="5501245"/>
            <a:ext cx="5722319" cy="1270001"/>
            <a:chOff x="0" y="0"/>
            <a:chExt cx="5722318" cy="1270000"/>
          </a:xfrm>
        </p:grpSpPr>
        <p:sp>
          <p:nvSpPr>
            <p:cNvPr id="1506" name="Else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Else</a:t>
              </a:r>
            </a:p>
          </p:txBody>
        </p:sp>
        <p:sp>
          <p:nvSpPr>
            <p:cNvPr id="1507" name="Reject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Reject</a:t>
              </a:r>
            </a:p>
          </p:txBody>
        </p:sp>
      </p:grpSp>
      <p:sp>
        <p:nvSpPr>
          <p:cNvPr id="1843" name="Connection Line"/>
          <p:cNvSpPr/>
          <p:nvPr/>
        </p:nvSpPr>
        <p:spPr>
          <a:xfrm>
            <a:off x="516889" y="3515359"/>
            <a:ext cx="4695192" cy="4284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44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6386" y="0"/>
                </a:lnTo>
              </a:path>
            </a:pathLst>
          </a:custGeom>
          <a:ln w="2032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510" name="k times"/>
          <p:cNvSpPr txBox="1"/>
          <p:nvPr/>
        </p:nvSpPr>
        <p:spPr>
          <a:xfrm>
            <a:off x="725802" y="6930078"/>
            <a:ext cx="1704900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k times</a:t>
            </a:r>
          </a:p>
        </p:txBody>
      </p:sp>
      <p:sp>
        <p:nvSpPr>
          <p:cNvPr id="1511" name="Rectangle"/>
          <p:cNvSpPr/>
          <p:nvPr/>
        </p:nvSpPr>
        <p:spPr>
          <a:xfrm>
            <a:off x="159021" y="2398869"/>
            <a:ext cx="8165916" cy="6122388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12" name="Pick T at random"/>
          <p:cNvSpPr/>
          <p:nvPr/>
        </p:nvSpPr>
        <p:spPr>
          <a:xfrm>
            <a:off x="1905052" y="2881309"/>
            <a:ext cx="6181134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Pick T at random</a:t>
            </a:r>
          </a:p>
        </p:txBody>
      </p:sp>
      <p:grpSp>
        <p:nvGrpSpPr>
          <p:cNvPr id="1621" name="Group"/>
          <p:cNvGrpSpPr/>
          <p:nvPr/>
        </p:nvGrpSpPr>
        <p:grpSpPr>
          <a:xfrm>
            <a:off x="85788500" y="444500"/>
            <a:ext cx="4094957" cy="8951598"/>
            <a:chOff x="0" y="0"/>
            <a:chExt cx="4094956" cy="8951597"/>
          </a:xfrm>
        </p:grpSpPr>
        <p:sp>
          <p:nvSpPr>
            <p:cNvPr id="1513" name="Oval"/>
            <p:cNvSpPr/>
            <p:nvPr/>
          </p:nvSpPr>
          <p:spPr>
            <a:xfrm>
              <a:off x="107" y="412509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14" name="Oval"/>
            <p:cNvSpPr/>
            <p:nvPr/>
          </p:nvSpPr>
          <p:spPr>
            <a:xfrm>
              <a:off x="107" y="78750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15" name="Oval"/>
            <p:cNvSpPr/>
            <p:nvPr/>
          </p:nvSpPr>
          <p:spPr>
            <a:xfrm>
              <a:off x="107" y="1162498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16" name="Oval"/>
            <p:cNvSpPr/>
            <p:nvPr/>
          </p:nvSpPr>
          <p:spPr>
            <a:xfrm>
              <a:off x="107" y="153749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17" name="Oval"/>
            <p:cNvSpPr/>
            <p:nvPr/>
          </p:nvSpPr>
          <p:spPr>
            <a:xfrm>
              <a:off x="107" y="191248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18" name="Oval"/>
            <p:cNvSpPr/>
            <p:nvPr/>
          </p:nvSpPr>
          <p:spPr>
            <a:xfrm>
              <a:off x="107" y="2287481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19" name="Oval"/>
            <p:cNvSpPr/>
            <p:nvPr/>
          </p:nvSpPr>
          <p:spPr>
            <a:xfrm>
              <a:off x="107" y="266247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20" name="Oval"/>
            <p:cNvSpPr/>
            <p:nvPr/>
          </p:nvSpPr>
          <p:spPr>
            <a:xfrm>
              <a:off x="107" y="303746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21" name="Oval"/>
            <p:cNvSpPr/>
            <p:nvPr/>
          </p:nvSpPr>
          <p:spPr>
            <a:xfrm>
              <a:off x="107" y="341246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22" name="Oval"/>
            <p:cNvSpPr/>
            <p:nvPr/>
          </p:nvSpPr>
          <p:spPr>
            <a:xfrm>
              <a:off x="107" y="378745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23" name="Oval"/>
            <p:cNvSpPr/>
            <p:nvPr/>
          </p:nvSpPr>
          <p:spPr>
            <a:xfrm>
              <a:off x="107" y="416245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24" name="Oval"/>
            <p:cNvSpPr/>
            <p:nvPr/>
          </p:nvSpPr>
          <p:spPr>
            <a:xfrm>
              <a:off x="107" y="453744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25" name="Oval"/>
            <p:cNvSpPr/>
            <p:nvPr/>
          </p:nvSpPr>
          <p:spPr>
            <a:xfrm>
              <a:off x="107" y="491244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26" name="Oval"/>
            <p:cNvSpPr/>
            <p:nvPr/>
          </p:nvSpPr>
          <p:spPr>
            <a:xfrm>
              <a:off x="107" y="528743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27" name="Oval"/>
            <p:cNvSpPr/>
            <p:nvPr/>
          </p:nvSpPr>
          <p:spPr>
            <a:xfrm>
              <a:off x="107" y="566242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28" name="Oval"/>
            <p:cNvSpPr/>
            <p:nvPr/>
          </p:nvSpPr>
          <p:spPr>
            <a:xfrm>
              <a:off x="3802050" y="3751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29" name="Oval"/>
            <p:cNvSpPr/>
            <p:nvPr/>
          </p:nvSpPr>
          <p:spPr>
            <a:xfrm>
              <a:off x="3802050" y="41250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30" name="Oval"/>
            <p:cNvSpPr/>
            <p:nvPr/>
          </p:nvSpPr>
          <p:spPr>
            <a:xfrm>
              <a:off x="3802050" y="78750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31" name="Oval"/>
            <p:cNvSpPr/>
            <p:nvPr/>
          </p:nvSpPr>
          <p:spPr>
            <a:xfrm>
              <a:off x="3802050" y="1162498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32" name="Oval"/>
            <p:cNvSpPr/>
            <p:nvPr/>
          </p:nvSpPr>
          <p:spPr>
            <a:xfrm>
              <a:off x="3802050" y="153749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33" name="Oval"/>
            <p:cNvSpPr/>
            <p:nvPr/>
          </p:nvSpPr>
          <p:spPr>
            <a:xfrm>
              <a:off x="3802050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34" name="Oval"/>
            <p:cNvSpPr/>
            <p:nvPr/>
          </p:nvSpPr>
          <p:spPr>
            <a:xfrm>
              <a:off x="3802050" y="228748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35" name="Oval"/>
            <p:cNvSpPr/>
            <p:nvPr/>
          </p:nvSpPr>
          <p:spPr>
            <a:xfrm>
              <a:off x="3802050" y="266247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36" name="Oval"/>
            <p:cNvSpPr/>
            <p:nvPr/>
          </p:nvSpPr>
          <p:spPr>
            <a:xfrm>
              <a:off x="3802050" y="303746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37" name="Oval"/>
            <p:cNvSpPr/>
            <p:nvPr/>
          </p:nvSpPr>
          <p:spPr>
            <a:xfrm>
              <a:off x="3802050" y="3412463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38" name="Oval"/>
            <p:cNvSpPr/>
            <p:nvPr/>
          </p:nvSpPr>
          <p:spPr>
            <a:xfrm>
              <a:off x="3802050" y="378745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39" name="Oval"/>
            <p:cNvSpPr/>
            <p:nvPr/>
          </p:nvSpPr>
          <p:spPr>
            <a:xfrm>
              <a:off x="3802050" y="416245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40" name="Oval"/>
            <p:cNvSpPr/>
            <p:nvPr/>
          </p:nvSpPr>
          <p:spPr>
            <a:xfrm>
              <a:off x="3802050" y="453744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41" name="Oval"/>
            <p:cNvSpPr/>
            <p:nvPr/>
          </p:nvSpPr>
          <p:spPr>
            <a:xfrm>
              <a:off x="3802050" y="491244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42" name="Oval"/>
            <p:cNvSpPr/>
            <p:nvPr/>
          </p:nvSpPr>
          <p:spPr>
            <a:xfrm>
              <a:off x="3802050" y="528743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43" name="Oval"/>
            <p:cNvSpPr/>
            <p:nvPr/>
          </p:nvSpPr>
          <p:spPr>
            <a:xfrm>
              <a:off x="3802050" y="566242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44" name="Oval"/>
            <p:cNvSpPr/>
            <p:nvPr/>
          </p:nvSpPr>
          <p:spPr>
            <a:xfrm>
              <a:off x="0" y="603742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45" name="Oval"/>
            <p:cNvSpPr/>
            <p:nvPr/>
          </p:nvSpPr>
          <p:spPr>
            <a:xfrm>
              <a:off x="0" y="6412417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46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47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48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49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50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51" name="Oval"/>
            <p:cNvSpPr/>
            <p:nvPr/>
          </p:nvSpPr>
          <p:spPr>
            <a:xfrm>
              <a:off x="0" y="866238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52" name="Oval"/>
            <p:cNvSpPr/>
            <p:nvPr/>
          </p:nvSpPr>
          <p:spPr>
            <a:xfrm>
              <a:off x="3801943" y="6037423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53" name="Oval"/>
            <p:cNvSpPr/>
            <p:nvPr/>
          </p:nvSpPr>
          <p:spPr>
            <a:xfrm>
              <a:off x="3801943" y="641241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54" name="Oval"/>
            <p:cNvSpPr/>
            <p:nvPr/>
          </p:nvSpPr>
          <p:spPr>
            <a:xfrm>
              <a:off x="3801943" y="678741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55" name="Oval"/>
            <p:cNvSpPr/>
            <p:nvPr/>
          </p:nvSpPr>
          <p:spPr>
            <a:xfrm>
              <a:off x="3801943" y="716240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56" name="Oval"/>
            <p:cNvSpPr/>
            <p:nvPr/>
          </p:nvSpPr>
          <p:spPr>
            <a:xfrm>
              <a:off x="3801943" y="753740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57" name="Oval"/>
            <p:cNvSpPr/>
            <p:nvPr/>
          </p:nvSpPr>
          <p:spPr>
            <a:xfrm>
              <a:off x="3801943" y="791239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58" name="Oval"/>
            <p:cNvSpPr/>
            <p:nvPr/>
          </p:nvSpPr>
          <p:spPr>
            <a:xfrm>
              <a:off x="3801943" y="828738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59" name="Oval"/>
            <p:cNvSpPr/>
            <p:nvPr/>
          </p:nvSpPr>
          <p:spPr>
            <a:xfrm>
              <a:off x="3801943" y="8662382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60" name="Oval"/>
            <p:cNvSpPr/>
            <p:nvPr/>
          </p:nvSpPr>
          <p:spPr>
            <a:xfrm>
              <a:off x="107" y="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1561" name="Connection Line"/>
            <p:cNvCxnSpPr>
              <a:stCxn id="1515" idx="0"/>
              <a:endCxn id="1528" idx="0"/>
            </p:cNvCxnSpPr>
            <p:nvPr/>
          </p:nvCxnSpPr>
          <p:spPr>
            <a:xfrm flipV="1">
              <a:off x="146560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62" name="Connection Line"/>
            <p:cNvCxnSpPr>
              <a:stCxn id="1531" idx="0"/>
              <a:endCxn id="1515" idx="0"/>
            </p:cNvCxnSpPr>
            <p:nvPr/>
          </p:nvCxnSpPr>
          <p:spPr>
            <a:xfrm flipH="1">
              <a:off x="146560" y="1307105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63" name="Connection Line"/>
            <p:cNvCxnSpPr>
              <a:stCxn id="1532" idx="0"/>
              <a:endCxn id="1515" idx="0"/>
            </p:cNvCxnSpPr>
            <p:nvPr/>
          </p:nvCxnSpPr>
          <p:spPr>
            <a:xfrm flipH="1" flipV="1">
              <a:off x="146560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564" name="Connection Line"/>
            <p:cNvCxnSpPr>
              <a:stCxn id="1515" idx="0"/>
              <a:endCxn id="1533" idx="0"/>
            </p:cNvCxnSpPr>
            <p:nvPr/>
          </p:nvCxnSpPr>
          <p:spPr>
            <a:xfrm>
              <a:off x="146560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65" name="Connection Line"/>
            <p:cNvCxnSpPr>
              <a:stCxn id="1515" idx="0"/>
              <a:endCxn id="1534" idx="0"/>
            </p:cNvCxnSpPr>
            <p:nvPr/>
          </p:nvCxnSpPr>
          <p:spPr>
            <a:xfrm>
              <a:off x="146560" y="1307105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66" name="Connection Line"/>
            <p:cNvCxnSpPr>
              <a:stCxn id="1535" idx="0"/>
              <a:endCxn id="1515" idx="0"/>
            </p:cNvCxnSpPr>
            <p:nvPr/>
          </p:nvCxnSpPr>
          <p:spPr>
            <a:xfrm flipH="1" flipV="1">
              <a:off x="146560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67" name="Connection Line"/>
            <p:cNvCxnSpPr>
              <a:stCxn id="1520" idx="0"/>
              <a:endCxn id="1536" idx="0"/>
            </p:cNvCxnSpPr>
            <p:nvPr/>
          </p:nvCxnSpPr>
          <p:spPr>
            <a:xfrm flipV="1">
              <a:off x="146560" y="3182076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68" name="Connection Line"/>
            <p:cNvCxnSpPr>
              <a:stCxn id="1537" idx="0"/>
              <a:endCxn id="1520" idx="0"/>
            </p:cNvCxnSpPr>
            <p:nvPr/>
          </p:nvCxnSpPr>
          <p:spPr>
            <a:xfrm flipH="1" flipV="1">
              <a:off x="146560" y="3182076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69" name="Connection Line"/>
            <p:cNvCxnSpPr>
              <a:stCxn id="1520" idx="0"/>
              <a:endCxn id="1538" idx="0"/>
            </p:cNvCxnSpPr>
            <p:nvPr/>
          </p:nvCxnSpPr>
          <p:spPr>
            <a:xfrm>
              <a:off x="146560" y="3182076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70" name="Connection Line"/>
            <p:cNvCxnSpPr>
              <a:stCxn id="1520" idx="0"/>
              <a:endCxn id="1539" idx="0"/>
            </p:cNvCxnSpPr>
            <p:nvPr/>
          </p:nvCxnSpPr>
          <p:spPr>
            <a:xfrm>
              <a:off x="146560" y="3182076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71" name="Connection Line"/>
            <p:cNvCxnSpPr>
              <a:stCxn id="1520" idx="0"/>
              <a:endCxn id="1540" idx="0"/>
            </p:cNvCxnSpPr>
            <p:nvPr/>
          </p:nvCxnSpPr>
          <p:spPr>
            <a:xfrm>
              <a:off x="146560" y="3182076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72" name="Connection Line"/>
            <p:cNvCxnSpPr>
              <a:stCxn id="1520" idx="0"/>
              <a:endCxn id="1541" idx="0"/>
            </p:cNvCxnSpPr>
            <p:nvPr/>
          </p:nvCxnSpPr>
          <p:spPr>
            <a:xfrm>
              <a:off x="146560" y="3182076"/>
              <a:ext cx="3801944" cy="187497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73" name="Connection Line"/>
            <p:cNvCxnSpPr>
              <a:stCxn id="1540" idx="0"/>
              <a:endCxn id="1526" idx="0"/>
            </p:cNvCxnSpPr>
            <p:nvPr/>
          </p:nvCxnSpPr>
          <p:spPr>
            <a:xfrm flipH="1">
              <a:off x="146560" y="4682053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74" name="Connection Line"/>
            <p:cNvCxnSpPr>
              <a:stCxn id="1541" idx="0"/>
              <a:endCxn id="1526" idx="0"/>
            </p:cNvCxnSpPr>
            <p:nvPr/>
          </p:nvCxnSpPr>
          <p:spPr>
            <a:xfrm flipH="1">
              <a:off x="146560" y="5057047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75" name="Connection Line"/>
            <p:cNvCxnSpPr>
              <a:stCxn id="1542" idx="0"/>
              <a:endCxn id="1526" idx="0"/>
            </p:cNvCxnSpPr>
            <p:nvPr/>
          </p:nvCxnSpPr>
          <p:spPr>
            <a:xfrm flipH="1">
              <a:off x="146560" y="5432041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76" name="Connection Line"/>
            <p:cNvCxnSpPr>
              <a:stCxn id="1543" idx="0"/>
              <a:endCxn id="1526" idx="0"/>
            </p:cNvCxnSpPr>
            <p:nvPr/>
          </p:nvCxnSpPr>
          <p:spPr>
            <a:xfrm flipH="1" flipV="1">
              <a:off x="146560" y="5432042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77" name="Connection Line"/>
            <p:cNvCxnSpPr>
              <a:stCxn id="1552" idx="0"/>
              <a:endCxn id="1526" idx="0"/>
            </p:cNvCxnSpPr>
            <p:nvPr/>
          </p:nvCxnSpPr>
          <p:spPr>
            <a:xfrm flipH="1" flipV="1">
              <a:off x="146560" y="5432042"/>
              <a:ext cx="3801837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78" name="Connection Line"/>
            <p:cNvCxnSpPr>
              <a:stCxn id="1553" idx="0"/>
              <a:endCxn id="1526" idx="0"/>
            </p:cNvCxnSpPr>
            <p:nvPr/>
          </p:nvCxnSpPr>
          <p:spPr>
            <a:xfrm flipH="1" flipV="1">
              <a:off x="146560" y="5432042"/>
              <a:ext cx="3801837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79" name="Connection Line"/>
            <p:cNvCxnSpPr>
              <a:stCxn id="1549" idx="0"/>
              <a:endCxn id="1554" idx="0"/>
            </p:cNvCxnSpPr>
            <p:nvPr/>
          </p:nvCxnSpPr>
          <p:spPr>
            <a:xfrm flipV="1">
              <a:off x="146452" y="6932019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80" name="Connection Line"/>
            <p:cNvCxnSpPr>
              <a:stCxn id="1549" idx="0"/>
              <a:endCxn id="1555" idx="0"/>
            </p:cNvCxnSpPr>
            <p:nvPr/>
          </p:nvCxnSpPr>
          <p:spPr>
            <a:xfrm flipV="1">
              <a:off x="146452" y="730701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81" name="Connection Line"/>
            <p:cNvCxnSpPr>
              <a:stCxn id="1549" idx="0"/>
              <a:endCxn id="1556" idx="0"/>
            </p:cNvCxnSpPr>
            <p:nvPr/>
          </p:nvCxnSpPr>
          <p:spPr>
            <a:xfrm flipV="1">
              <a:off x="146452" y="768200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82" name="Connection Line"/>
            <p:cNvCxnSpPr>
              <a:stCxn id="1549" idx="0"/>
              <a:endCxn id="1557" idx="0"/>
            </p:cNvCxnSpPr>
            <p:nvPr/>
          </p:nvCxnSpPr>
          <p:spPr>
            <a:xfrm>
              <a:off x="146452" y="805700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83" name="Connection Line"/>
            <p:cNvCxnSpPr>
              <a:stCxn id="1549" idx="0"/>
              <a:endCxn id="1558" idx="0"/>
            </p:cNvCxnSpPr>
            <p:nvPr/>
          </p:nvCxnSpPr>
          <p:spPr>
            <a:xfrm>
              <a:off x="146452" y="805700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84" name="Connection Line"/>
            <p:cNvCxnSpPr>
              <a:stCxn id="1549" idx="0"/>
              <a:endCxn id="1559" idx="0"/>
            </p:cNvCxnSpPr>
            <p:nvPr/>
          </p:nvCxnSpPr>
          <p:spPr>
            <a:xfrm>
              <a:off x="146452" y="8057001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85" name="Connection Line"/>
            <p:cNvCxnSpPr>
              <a:stCxn id="1536" idx="0"/>
              <a:endCxn id="1522" idx="0"/>
            </p:cNvCxnSpPr>
            <p:nvPr/>
          </p:nvCxnSpPr>
          <p:spPr>
            <a:xfrm flipH="1">
              <a:off x="146560" y="3182076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86" name="Connection Line"/>
            <p:cNvCxnSpPr>
              <a:stCxn id="1536" idx="0"/>
              <a:endCxn id="1527" idx="0"/>
            </p:cNvCxnSpPr>
            <p:nvPr/>
          </p:nvCxnSpPr>
          <p:spPr>
            <a:xfrm flipH="1">
              <a:off x="146560" y="3182076"/>
              <a:ext cx="3801944" cy="262496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87" name="Connection Line"/>
            <p:cNvCxnSpPr>
              <a:stCxn id="1537" idx="0"/>
              <a:endCxn id="1523" idx="0"/>
            </p:cNvCxnSpPr>
            <p:nvPr/>
          </p:nvCxnSpPr>
          <p:spPr>
            <a:xfrm flipH="1">
              <a:off x="146560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88" name="Connection Line"/>
            <p:cNvCxnSpPr>
              <a:stCxn id="1537" idx="0"/>
              <a:endCxn id="1527" idx="0"/>
            </p:cNvCxnSpPr>
            <p:nvPr/>
          </p:nvCxnSpPr>
          <p:spPr>
            <a:xfrm flipH="1">
              <a:off x="146560" y="3557070"/>
              <a:ext cx="3801944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89" name="Connection Line"/>
            <p:cNvCxnSpPr>
              <a:stCxn id="1538" idx="0"/>
              <a:endCxn id="1525" idx="0"/>
            </p:cNvCxnSpPr>
            <p:nvPr/>
          </p:nvCxnSpPr>
          <p:spPr>
            <a:xfrm flipH="1">
              <a:off x="146560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90" name="Connection Line"/>
            <p:cNvCxnSpPr>
              <a:stCxn id="1544" idx="0"/>
              <a:endCxn id="1538" idx="0"/>
            </p:cNvCxnSpPr>
            <p:nvPr/>
          </p:nvCxnSpPr>
          <p:spPr>
            <a:xfrm flipV="1">
              <a:off x="146452" y="3932064"/>
              <a:ext cx="3802052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91" name="Connection Line"/>
            <p:cNvCxnSpPr>
              <a:stCxn id="1544" idx="0"/>
              <a:endCxn id="1553" idx="0"/>
            </p:cNvCxnSpPr>
            <p:nvPr/>
          </p:nvCxnSpPr>
          <p:spPr>
            <a:xfrm>
              <a:off x="146452" y="6182030"/>
              <a:ext cx="3801945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92" name="Connection Line"/>
            <p:cNvCxnSpPr>
              <a:stCxn id="1523" idx="0"/>
              <a:endCxn id="1539" idx="0"/>
            </p:cNvCxnSpPr>
            <p:nvPr/>
          </p:nvCxnSpPr>
          <p:spPr>
            <a:xfrm flipV="1">
              <a:off x="146560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593" name="Connection Line"/>
            <p:cNvCxnSpPr>
              <a:stCxn id="1545" idx="0"/>
              <a:endCxn id="1539" idx="0"/>
            </p:cNvCxnSpPr>
            <p:nvPr/>
          </p:nvCxnSpPr>
          <p:spPr>
            <a:xfrm flipV="1">
              <a:off x="146452" y="4307059"/>
              <a:ext cx="3802052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594" name="Connection Line"/>
            <p:cNvCxnSpPr>
              <a:stCxn id="1552" idx="0"/>
              <a:endCxn id="1524" idx="0"/>
            </p:cNvCxnSpPr>
            <p:nvPr/>
          </p:nvCxnSpPr>
          <p:spPr>
            <a:xfrm flipH="1" flipV="1">
              <a:off x="146560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595" name="Connection Line"/>
            <p:cNvCxnSpPr>
              <a:stCxn id="1523" idx="0"/>
              <a:endCxn id="1553" idx="0"/>
            </p:cNvCxnSpPr>
            <p:nvPr/>
          </p:nvCxnSpPr>
          <p:spPr>
            <a:xfrm>
              <a:off x="146560" y="4307059"/>
              <a:ext cx="3801837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596" name="Connection Line"/>
            <p:cNvCxnSpPr>
              <a:stCxn id="1543" idx="0"/>
              <a:endCxn id="1521" idx="0"/>
            </p:cNvCxnSpPr>
            <p:nvPr/>
          </p:nvCxnSpPr>
          <p:spPr>
            <a:xfrm flipH="1" flipV="1">
              <a:off x="146560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597" name="Connection Line"/>
            <p:cNvCxnSpPr>
              <a:stCxn id="1542" idx="0"/>
              <a:endCxn id="1522" idx="0"/>
            </p:cNvCxnSpPr>
            <p:nvPr/>
          </p:nvCxnSpPr>
          <p:spPr>
            <a:xfrm flipH="1" flipV="1">
              <a:off x="146560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598" name="Connection Line"/>
            <p:cNvCxnSpPr>
              <a:stCxn id="1521" idx="0"/>
              <a:endCxn id="1538" idx="0"/>
            </p:cNvCxnSpPr>
            <p:nvPr/>
          </p:nvCxnSpPr>
          <p:spPr>
            <a:xfrm>
              <a:off x="146560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599" name="Connection Line"/>
            <p:cNvCxnSpPr>
              <a:stCxn id="1545" idx="0"/>
              <a:endCxn id="1553" idx="0"/>
            </p:cNvCxnSpPr>
            <p:nvPr/>
          </p:nvCxnSpPr>
          <p:spPr>
            <a:xfrm>
              <a:off x="146452" y="6557025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600" name="Connection Line"/>
            <p:cNvCxnSpPr>
              <a:stCxn id="1535" idx="0"/>
              <a:endCxn id="1514" idx="0"/>
            </p:cNvCxnSpPr>
            <p:nvPr/>
          </p:nvCxnSpPr>
          <p:spPr>
            <a:xfrm flipH="1" flipV="1">
              <a:off x="146560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601" name="Connection Line"/>
            <p:cNvCxnSpPr>
              <a:stCxn id="1517" idx="0"/>
              <a:endCxn id="1531" idx="0"/>
            </p:cNvCxnSpPr>
            <p:nvPr/>
          </p:nvCxnSpPr>
          <p:spPr>
            <a:xfrm flipV="1">
              <a:off x="146560" y="1307105"/>
              <a:ext cx="3801944" cy="74999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602" name="Connection Line"/>
            <p:cNvCxnSpPr>
              <a:stCxn id="1518" idx="0"/>
              <a:endCxn id="1530" idx="0"/>
            </p:cNvCxnSpPr>
            <p:nvPr/>
          </p:nvCxnSpPr>
          <p:spPr>
            <a:xfrm flipV="1">
              <a:off x="146560" y="932110"/>
              <a:ext cx="3801944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603" name="Connection Line"/>
            <p:cNvCxnSpPr>
              <a:stCxn id="1513" idx="0"/>
              <a:endCxn id="1534" idx="0"/>
            </p:cNvCxnSpPr>
            <p:nvPr/>
          </p:nvCxnSpPr>
          <p:spPr>
            <a:xfrm>
              <a:off x="146560" y="557117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604" name="Connection Line"/>
            <p:cNvCxnSpPr>
              <a:stCxn id="1529" idx="0"/>
              <a:endCxn id="1560" idx="0"/>
            </p:cNvCxnSpPr>
            <p:nvPr/>
          </p:nvCxnSpPr>
          <p:spPr>
            <a:xfrm flipH="1" flipV="1">
              <a:off x="146560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605" name="Connection Line"/>
            <p:cNvCxnSpPr>
              <a:stCxn id="1513" idx="0"/>
              <a:endCxn id="1530" idx="0"/>
            </p:cNvCxnSpPr>
            <p:nvPr/>
          </p:nvCxnSpPr>
          <p:spPr>
            <a:xfrm>
              <a:off x="146560" y="557117"/>
              <a:ext cx="3801944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606" name="Connection Line"/>
            <p:cNvCxnSpPr>
              <a:stCxn id="1519" idx="0"/>
              <a:endCxn id="1534" idx="0"/>
            </p:cNvCxnSpPr>
            <p:nvPr/>
          </p:nvCxnSpPr>
          <p:spPr>
            <a:xfrm flipV="1">
              <a:off x="146560" y="2432088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607" name="Connection Line"/>
            <p:cNvCxnSpPr>
              <a:stCxn id="1532" idx="0"/>
              <a:endCxn id="1516" idx="0"/>
            </p:cNvCxnSpPr>
            <p:nvPr/>
          </p:nvCxnSpPr>
          <p:spPr>
            <a:xfrm flipH="1">
              <a:off x="146560" y="1682099"/>
              <a:ext cx="3801944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608" name="Connection Line"/>
            <p:cNvCxnSpPr>
              <a:stCxn id="1518" idx="0"/>
              <a:endCxn id="1528" idx="0"/>
            </p:cNvCxnSpPr>
            <p:nvPr/>
          </p:nvCxnSpPr>
          <p:spPr>
            <a:xfrm flipV="1">
              <a:off x="146560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609" name="Connection Line"/>
            <p:cNvCxnSpPr>
              <a:stCxn id="1518" idx="0"/>
              <a:endCxn id="1533" idx="0"/>
            </p:cNvCxnSpPr>
            <p:nvPr/>
          </p:nvCxnSpPr>
          <p:spPr>
            <a:xfrm flipV="1">
              <a:off x="146560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610" name="Connection Line"/>
            <p:cNvCxnSpPr>
              <a:stCxn id="1519" idx="0"/>
              <a:endCxn id="1538" idx="0"/>
            </p:cNvCxnSpPr>
            <p:nvPr/>
          </p:nvCxnSpPr>
          <p:spPr>
            <a:xfrm>
              <a:off x="146560" y="2807082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611" name="Connection Line"/>
            <p:cNvCxnSpPr>
              <a:stCxn id="1519" idx="0"/>
              <a:endCxn id="1530" idx="0"/>
            </p:cNvCxnSpPr>
            <p:nvPr/>
          </p:nvCxnSpPr>
          <p:spPr>
            <a:xfrm flipV="1">
              <a:off x="146560" y="932110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612" name="Connection Line"/>
            <p:cNvCxnSpPr>
              <a:stCxn id="1540" idx="0"/>
              <a:endCxn id="1516" idx="0"/>
            </p:cNvCxnSpPr>
            <p:nvPr/>
          </p:nvCxnSpPr>
          <p:spPr>
            <a:xfrm flipH="1" flipV="1">
              <a:off x="146560" y="1682099"/>
              <a:ext cx="3801944" cy="299995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613" name="Connection Line"/>
            <p:cNvCxnSpPr>
              <a:stCxn id="1547" idx="0"/>
              <a:endCxn id="1554" idx="0"/>
            </p:cNvCxnSpPr>
            <p:nvPr/>
          </p:nvCxnSpPr>
          <p:spPr>
            <a:xfrm flipV="1">
              <a:off x="146452" y="6932019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614" name="Connection Line"/>
            <p:cNvCxnSpPr>
              <a:stCxn id="1555" idx="0"/>
              <a:endCxn id="1550" idx="0"/>
            </p:cNvCxnSpPr>
            <p:nvPr/>
          </p:nvCxnSpPr>
          <p:spPr>
            <a:xfrm flipH="1">
              <a:off x="146452" y="7307013"/>
              <a:ext cx="3801945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615" name="Connection Line"/>
            <p:cNvCxnSpPr>
              <a:stCxn id="1551" idx="0"/>
              <a:endCxn id="1554" idx="0"/>
            </p:cNvCxnSpPr>
            <p:nvPr/>
          </p:nvCxnSpPr>
          <p:spPr>
            <a:xfrm flipV="1">
              <a:off x="146452" y="6932019"/>
              <a:ext cx="3801945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616" name="Connection Line"/>
            <p:cNvCxnSpPr>
              <a:stCxn id="1558" idx="0"/>
              <a:endCxn id="1548" idx="0"/>
            </p:cNvCxnSpPr>
            <p:nvPr/>
          </p:nvCxnSpPr>
          <p:spPr>
            <a:xfrm flipH="1" flipV="1">
              <a:off x="146452" y="7682007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617" name="Connection Line"/>
            <p:cNvCxnSpPr>
              <a:stCxn id="1556" idx="0"/>
              <a:endCxn id="1548" idx="0"/>
            </p:cNvCxnSpPr>
            <p:nvPr/>
          </p:nvCxnSpPr>
          <p:spPr>
            <a:xfrm flipH="1">
              <a:off x="146452" y="7682007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618" name="Connection Line"/>
            <p:cNvCxnSpPr>
              <a:stCxn id="1555" idx="0"/>
              <a:endCxn id="1524" idx="0"/>
            </p:cNvCxnSpPr>
            <p:nvPr/>
          </p:nvCxnSpPr>
          <p:spPr>
            <a:xfrm flipH="1" flipV="1">
              <a:off x="146560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619" name="Connection Line"/>
            <p:cNvCxnSpPr>
              <a:stCxn id="1532" idx="0"/>
              <a:endCxn id="1519" idx="0"/>
            </p:cNvCxnSpPr>
            <p:nvPr/>
          </p:nvCxnSpPr>
          <p:spPr>
            <a:xfrm flipH="1">
              <a:off x="146560" y="1682099"/>
              <a:ext cx="3801944" cy="112498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620" name="Connection Line"/>
            <p:cNvCxnSpPr>
              <a:stCxn id="1529" idx="0"/>
              <a:endCxn id="1516" idx="0"/>
            </p:cNvCxnSpPr>
            <p:nvPr/>
          </p:nvCxnSpPr>
          <p:spPr>
            <a:xfrm flipH="1">
              <a:off x="146560" y="557116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  <p:grpSp>
        <p:nvGrpSpPr>
          <p:cNvPr id="1730" name="Group"/>
          <p:cNvGrpSpPr/>
          <p:nvPr/>
        </p:nvGrpSpPr>
        <p:grpSpPr>
          <a:xfrm>
            <a:off x="8572500" y="444500"/>
            <a:ext cx="4094957" cy="8951598"/>
            <a:chOff x="0" y="0"/>
            <a:chExt cx="4094956" cy="8951597"/>
          </a:xfrm>
        </p:grpSpPr>
        <p:sp>
          <p:nvSpPr>
            <p:cNvPr id="1622" name="Oval"/>
            <p:cNvSpPr/>
            <p:nvPr/>
          </p:nvSpPr>
          <p:spPr>
            <a:xfrm>
              <a:off x="107" y="412509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23" name="Oval"/>
            <p:cNvSpPr/>
            <p:nvPr/>
          </p:nvSpPr>
          <p:spPr>
            <a:xfrm>
              <a:off x="107" y="78750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24" name="Oval"/>
            <p:cNvSpPr/>
            <p:nvPr/>
          </p:nvSpPr>
          <p:spPr>
            <a:xfrm>
              <a:off x="107" y="1162498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25" name="Oval"/>
            <p:cNvSpPr/>
            <p:nvPr/>
          </p:nvSpPr>
          <p:spPr>
            <a:xfrm>
              <a:off x="107" y="153749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26" name="Oval"/>
            <p:cNvSpPr/>
            <p:nvPr/>
          </p:nvSpPr>
          <p:spPr>
            <a:xfrm>
              <a:off x="107" y="191248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27" name="Oval"/>
            <p:cNvSpPr/>
            <p:nvPr/>
          </p:nvSpPr>
          <p:spPr>
            <a:xfrm>
              <a:off x="107" y="2287481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28" name="Oval"/>
            <p:cNvSpPr/>
            <p:nvPr/>
          </p:nvSpPr>
          <p:spPr>
            <a:xfrm>
              <a:off x="107" y="266247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29" name="Oval"/>
            <p:cNvSpPr/>
            <p:nvPr/>
          </p:nvSpPr>
          <p:spPr>
            <a:xfrm>
              <a:off x="107" y="303746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30" name="Oval"/>
            <p:cNvSpPr/>
            <p:nvPr/>
          </p:nvSpPr>
          <p:spPr>
            <a:xfrm>
              <a:off x="107" y="341246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31" name="Oval"/>
            <p:cNvSpPr/>
            <p:nvPr/>
          </p:nvSpPr>
          <p:spPr>
            <a:xfrm>
              <a:off x="107" y="378745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32" name="Oval"/>
            <p:cNvSpPr/>
            <p:nvPr/>
          </p:nvSpPr>
          <p:spPr>
            <a:xfrm>
              <a:off x="107" y="416245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33" name="Oval"/>
            <p:cNvSpPr/>
            <p:nvPr/>
          </p:nvSpPr>
          <p:spPr>
            <a:xfrm>
              <a:off x="107" y="453744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34" name="Oval"/>
            <p:cNvSpPr/>
            <p:nvPr/>
          </p:nvSpPr>
          <p:spPr>
            <a:xfrm>
              <a:off x="107" y="491244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35" name="Oval"/>
            <p:cNvSpPr/>
            <p:nvPr/>
          </p:nvSpPr>
          <p:spPr>
            <a:xfrm>
              <a:off x="107" y="528743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36" name="Oval"/>
            <p:cNvSpPr/>
            <p:nvPr/>
          </p:nvSpPr>
          <p:spPr>
            <a:xfrm>
              <a:off x="107" y="566242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37" name="Oval"/>
            <p:cNvSpPr/>
            <p:nvPr/>
          </p:nvSpPr>
          <p:spPr>
            <a:xfrm>
              <a:off x="3802050" y="3751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38" name="Oval"/>
            <p:cNvSpPr/>
            <p:nvPr/>
          </p:nvSpPr>
          <p:spPr>
            <a:xfrm>
              <a:off x="3802050" y="41250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39" name="Oval"/>
            <p:cNvSpPr/>
            <p:nvPr/>
          </p:nvSpPr>
          <p:spPr>
            <a:xfrm>
              <a:off x="3802050" y="78750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40" name="Oval"/>
            <p:cNvSpPr/>
            <p:nvPr/>
          </p:nvSpPr>
          <p:spPr>
            <a:xfrm>
              <a:off x="3802050" y="1162498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41" name="Oval"/>
            <p:cNvSpPr/>
            <p:nvPr/>
          </p:nvSpPr>
          <p:spPr>
            <a:xfrm>
              <a:off x="3802050" y="153749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42" name="Oval"/>
            <p:cNvSpPr/>
            <p:nvPr/>
          </p:nvSpPr>
          <p:spPr>
            <a:xfrm>
              <a:off x="3802050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43" name="Oval"/>
            <p:cNvSpPr/>
            <p:nvPr/>
          </p:nvSpPr>
          <p:spPr>
            <a:xfrm>
              <a:off x="3802050" y="228748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44" name="Oval"/>
            <p:cNvSpPr/>
            <p:nvPr/>
          </p:nvSpPr>
          <p:spPr>
            <a:xfrm>
              <a:off x="3802050" y="266247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45" name="Oval"/>
            <p:cNvSpPr/>
            <p:nvPr/>
          </p:nvSpPr>
          <p:spPr>
            <a:xfrm>
              <a:off x="3802050" y="303746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46" name="Oval"/>
            <p:cNvSpPr/>
            <p:nvPr/>
          </p:nvSpPr>
          <p:spPr>
            <a:xfrm>
              <a:off x="3802050" y="3412463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47" name="Oval"/>
            <p:cNvSpPr/>
            <p:nvPr/>
          </p:nvSpPr>
          <p:spPr>
            <a:xfrm>
              <a:off x="3802050" y="378745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48" name="Oval"/>
            <p:cNvSpPr/>
            <p:nvPr/>
          </p:nvSpPr>
          <p:spPr>
            <a:xfrm>
              <a:off x="3802050" y="416245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49" name="Oval"/>
            <p:cNvSpPr/>
            <p:nvPr/>
          </p:nvSpPr>
          <p:spPr>
            <a:xfrm>
              <a:off x="3802050" y="453744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50" name="Oval"/>
            <p:cNvSpPr/>
            <p:nvPr/>
          </p:nvSpPr>
          <p:spPr>
            <a:xfrm>
              <a:off x="3802050" y="491244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51" name="Oval"/>
            <p:cNvSpPr/>
            <p:nvPr/>
          </p:nvSpPr>
          <p:spPr>
            <a:xfrm>
              <a:off x="3802050" y="528743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52" name="Oval"/>
            <p:cNvSpPr/>
            <p:nvPr/>
          </p:nvSpPr>
          <p:spPr>
            <a:xfrm>
              <a:off x="3802050" y="566242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53" name="Oval"/>
            <p:cNvSpPr/>
            <p:nvPr/>
          </p:nvSpPr>
          <p:spPr>
            <a:xfrm>
              <a:off x="0" y="603742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54" name="Oval"/>
            <p:cNvSpPr/>
            <p:nvPr/>
          </p:nvSpPr>
          <p:spPr>
            <a:xfrm>
              <a:off x="0" y="6412417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55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56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57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58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59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60" name="Oval"/>
            <p:cNvSpPr/>
            <p:nvPr/>
          </p:nvSpPr>
          <p:spPr>
            <a:xfrm>
              <a:off x="0" y="866238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61" name="Oval"/>
            <p:cNvSpPr/>
            <p:nvPr/>
          </p:nvSpPr>
          <p:spPr>
            <a:xfrm>
              <a:off x="3801943" y="6037423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62" name="Oval"/>
            <p:cNvSpPr/>
            <p:nvPr/>
          </p:nvSpPr>
          <p:spPr>
            <a:xfrm>
              <a:off x="3801943" y="641241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63" name="Oval"/>
            <p:cNvSpPr/>
            <p:nvPr/>
          </p:nvSpPr>
          <p:spPr>
            <a:xfrm>
              <a:off x="3801943" y="678741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64" name="Oval"/>
            <p:cNvSpPr/>
            <p:nvPr/>
          </p:nvSpPr>
          <p:spPr>
            <a:xfrm>
              <a:off x="3801943" y="716240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65" name="Oval"/>
            <p:cNvSpPr/>
            <p:nvPr/>
          </p:nvSpPr>
          <p:spPr>
            <a:xfrm>
              <a:off x="3801943" y="753740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66" name="Oval"/>
            <p:cNvSpPr/>
            <p:nvPr/>
          </p:nvSpPr>
          <p:spPr>
            <a:xfrm>
              <a:off x="3801943" y="791239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67" name="Oval"/>
            <p:cNvSpPr/>
            <p:nvPr/>
          </p:nvSpPr>
          <p:spPr>
            <a:xfrm>
              <a:off x="3801943" y="828738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68" name="Oval"/>
            <p:cNvSpPr/>
            <p:nvPr/>
          </p:nvSpPr>
          <p:spPr>
            <a:xfrm>
              <a:off x="3801943" y="8662382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69" name="Oval"/>
            <p:cNvSpPr/>
            <p:nvPr/>
          </p:nvSpPr>
          <p:spPr>
            <a:xfrm>
              <a:off x="107" y="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1670" name="Connection Line"/>
            <p:cNvCxnSpPr>
              <a:stCxn id="1624" idx="0"/>
              <a:endCxn id="1637" idx="0"/>
            </p:cNvCxnSpPr>
            <p:nvPr/>
          </p:nvCxnSpPr>
          <p:spPr>
            <a:xfrm flipV="1">
              <a:off x="146560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71" name="Connection Line"/>
            <p:cNvCxnSpPr>
              <a:stCxn id="1640" idx="0"/>
              <a:endCxn id="1624" idx="0"/>
            </p:cNvCxnSpPr>
            <p:nvPr/>
          </p:nvCxnSpPr>
          <p:spPr>
            <a:xfrm flipH="1">
              <a:off x="146560" y="1307105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72" name="Connection Line"/>
            <p:cNvCxnSpPr>
              <a:stCxn id="1641" idx="0"/>
              <a:endCxn id="1624" idx="0"/>
            </p:cNvCxnSpPr>
            <p:nvPr/>
          </p:nvCxnSpPr>
          <p:spPr>
            <a:xfrm flipH="1" flipV="1">
              <a:off x="146560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673" name="Connection Line"/>
            <p:cNvCxnSpPr>
              <a:stCxn id="1624" idx="0"/>
              <a:endCxn id="1642" idx="0"/>
            </p:cNvCxnSpPr>
            <p:nvPr/>
          </p:nvCxnSpPr>
          <p:spPr>
            <a:xfrm>
              <a:off x="146560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74" name="Connection Line"/>
            <p:cNvCxnSpPr>
              <a:stCxn id="1624" idx="0"/>
              <a:endCxn id="1643" idx="0"/>
            </p:cNvCxnSpPr>
            <p:nvPr/>
          </p:nvCxnSpPr>
          <p:spPr>
            <a:xfrm>
              <a:off x="146560" y="1307105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75" name="Connection Line"/>
            <p:cNvCxnSpPr>
              <a:stCxn id="1644" idx="0"/>
              <a:endCxn id="1624" idx="0"/>
            </p:cNvCxnSpPr>
            <p:nvPr/>
          </p:nvCxnSpPr>
          <p:spPr>
            <a:xfrm flipH="1" flipV="1">
              <a:off x="146560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76" name="Connection Line"/>
            <p:cNvCxnSpPr>
              <a:stCxn id="1629" idx="0"/>
              <a:endCxn id="1645" idx="0"/>
            </p:cNvCxnSpPr>
            <p:nvPr/>
          </p:nvCxnSpPr>
          <p:spPr>
            <a:xfrm flipV="1">
              <a:off x="146560" y="3182076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77" name="Connection Line"/>
            <p:cNvCxnSpPr>
              <a:stCxn id="1646" idx="0"/>
              <a:endCxn id="1629" idx="0"/>
            </p:cNvCxnSpPr>
            <p:nvPr/>
          </p:nvCxnSpPr>
          <p:spPr>
            <a:xfrm flipH="1" flipV="1">
              <a:off x="146560" y="3182076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78" name="Connection Line"/>
            <p:cNvCxnSpPr>
              <a:stCxn id="1629" idx="0"/>
              <a:endCxn id="1647" idx="0"/>
            </p:cNvCxnSpPr>
            <p:nvPr/>
          </p:nvCxnSpPr>
          <p:spPr>
            <a:xfrm>
              <a:off x="146560" y="3182076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79" name="Connection Line"/>
            <p:cNvCxnSpPr>
              <a:stCxn id="1629" idx="0"/>
              <a:endCxn id="1648" idx="0"/>
            </p:cNvCxnSpPr>
            <p:nvPr/>
          </p:nvCxnSpPr>
          <p:spPr>
            <a:xfrm>
              <a:off x="146560" y="3182076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80" name="Connection Line"/>
            <p:cNvCxnSpPr>
              <a:stCxn id="1629" idx="0"/>
              <a:endCxn id="1649" idx="0"/>
            </p:cNvCxnSpPr>
            <p:nvPr/>
          </p:nvCxnSpPr>
          <p:spPr>
            <a:xfrm>
              <a:off x="146560" y="3182076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81" name="Connection Line"/>
            <p:cNvCxnSpPr>
              <a:stCxn id="1629" idx="0"/>
              <a:endCxn id="1650" idx="0"/>
            </p:cNvCxnSpPr>
            <p:nvPr/>
          </p:nvCxnSpPr>
          <p:spPr>
            <a:xfrm>
              <a:off x="146560" y="3182076"/>
              <a:ext cx="3801944" cy="187497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82" name="Connection Line"/>
            <p:cNvCxnSpPr>
              <a:stCxn id="1649" idx="0"/>
              <a:endCxn id="1635" idx="0"/>
            </p:cNvCxnSpPr>
            <p:nvPr/>
          </p:nvCxnSpPr>
          <p:spPr>
            <a:xfrm flipH="1">
              <a:off x="146560" y="4682053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83" name="Connection Line"/>
            <p:cNvCxnSpPr>
              <a:stCxn id="1650" idx="0"/>
              <a:endCxn id="1635" idx="0"/>
            </p:cNvCxnSpPr>
            <p:nvPr/>
          </p:nvCxnSpPr>
          <p:spPr>
            <a:xfrm flipH="1">
              <a:off x="146560" y="5057047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84" name="Connection Line"/>
            <p:cNvCxnSpPr>
              <a:stCxn id="1651" idx="0"/>
              <a:endCxn id="1635" idx="0"/>
            </p:cNvCxnSpPr>
            <p:nvPr/>
          </p:nvCxnSpPr>
          <p:spPr>
            <a:xfrm flipH="1">
              <a:off x="146560" y="5432041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85" name="Connection Line"/>
            <p:cNvCxnSpPr>
              <a:stCxn id="1652" idx="0"/>
              <a:endCxn id="1635" idx="0"/>
            </p:cNvCxnSpPr>
            <p:nvPr/>
          </p:nvCxnSpPr>
          <p:spPr>
            <a:xfrm flipH="1" flipV="1">
              <a:off x="146560" y="5432042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86" name="Connection Line"/>
            <p:cNvCxnSpPr>
              <a:stCxn id="1661" idx="0"/>
              <a:endCxn id="1635" idx="0"/>
            </p:cNvCxnSpPr>
            <p:nvPr/>
          </p:nvCxnSpPr>
          <p:spPr>
            <a:xfrm flipH="1" flipV="1">
              <a:off x="146560" y="5432042"/>
              <a:ext cx="3801837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87" name="Connection Line"/>
            <p:cNvCxnSpPr>
              <a:stCxn id="1662" idx="0"/>
              <a:endCxn id="1635" idx="0"/>
            </p:cNvCxnSpPr>
            <p:nvPr/>
          </p:nvCxnSpPr>
          <p:spPr>
            <a:xfrm flipH="1" flipV="1">
              <a:off x="146560" y="5432042"/>
              <a:ext cx="3801837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88" name="Connection Line"/>
            <p:cNvCxnSpPr>
              <a:stCxn id="1658" idx="0"/>
              <a:endCxn id="1663" idx="0"/>
            </p:cNvCxnSpPr>
            <p:nvPr/>
          </p:nvCxnSpPr>
          <p:spPr>
            <a:xfrm flipV="1">
              <a:off x="146452" y="6932019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89" name="Connection Line"/>
            <p:cNvCxnSpPr>
              <a:stCxn id="1658" idx="0"/>
              <a:endCxn id="1664" idx="0"/>
            </p:cNvCxnSpPr>
            <p:nvPr/>
          </p:nvCxnSpPr>
          <p:spPr>
            <a:xfrm flipV="1">
              <a:off x="146452" y="730701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90" name="Connection Line"/>
            <p:cNvCxnSpPr>
              <a:stCxn id="1658" idx="0"/>
              <a:endCxn id="1665" idx="0"/>
            </p:cNvCxnSpPr>
            <p:nvPr/>
          </p:nvCxnSpPr>
          <p:spPr>
            <a:xfrm flipV="1">
              <a:off x="146452" y="768200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91" name="Connection Line"/>
            <p:cNvCxnSpPr>
              <a:stCxn id="1658" idx="0"/>
              <a:endCxn id="1666" idx="0"/>
            </p:cNvCxnSpPr>
            <p:nvPr/>
          </p:nvCxnSpPr>
          <p:spPr>
            <a:xfrm>
              <a:off x="146452" y="805700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92" name="Connection Line"/>
            <p:cNvCxnSpPr>
              <a:stCxn id="1658" idx="0"/>
              <a:endCxn id="1667" idx="0"/>
            </p:cNvCxnSpPr>
            <p:nvPr/>
          </p:nvCxnSpPr>
          <p:spPr>
            <a:xfrm>
              <a:off x="146452" y="805700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93" name="Connection Line"/>
            <p:cNvCxnSpPr>
              <a:stCxn id="1658" idx="0"/>
              <a:endCxn id="1668" idx="0"/>
            </p:cNvCxnSpPr>
            <p:nvPr/>
          </p:nvCxnSpPr>
          <p:spPr>
            <a:xfrm>
              <a:off x="146452" y="8057001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94" name="Connection Line"/>
            <p:cNvCxnSpPr>
              <a:stCxn id="1645" idx="0"/>
              <a:endCxn id="1631" idx="0"/>
            </p:cNvCxnSpPr>
            <p:nvPr/>
          </p:nvCxnSpPr>
          <p:spPr>
            <a:xfrm flipH="1">
              <a:off x="146560" y="3182076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95" name="Connection Line"/>
            <p:cNvCxnSpPr>
              <a:stCxn id="1645" idx="0"/>
              <a:endCxn id="1636" idx="0"/>
            </p:cNvCxnSpPr>
            <p:nvPr/>
          </p:nvCxnSpPr>
          <p:spPr>
            <a:xfrm flipH="1">
              <a:off x="146560" y="3182076"/>
              <a:ext cx="3801944" cy="262496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96" name="Connection Line"/>
            <p:cNvCxnSpPr>
              <a:stCxn id="1646" idx="0"/>
              <a:endCxn id="1632" idx="0"/>
            </p:cNvCxnSpPr>
            <p:nvPr/>
          </p:nvCxnSpPr>
          <p:spPr>
            <a:xfrm flipH="1">
              <a:off x="146560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97" name="Connection Line"/>
            <p:cNvCxnSpPr>
              <a:stCxn id="1646" idx="0"/>
              <a:endCxn id="1636" idx="0"/>
            </p:cNvCxnSpPr>
            <p:nvPr/>
          </p:nvCxnSpPr>
          <p:spPr>
            <a:xfrm flipH="1">
              <a:off x="146560" y="3557070"/>
              <a:ext cx="3801944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98" name="Connection Line"/>
            <p:cNvCxnSpPr>
              <a:stCxn id="1647" idx="0"/>
              <a:endCxn id="1634" idx="0"/>
            </p:cNvCxnSpPr>
            <p:nvPr/>
          </p:nvCxnSpPr>
          <p:spPr>
            <a:xfrm flipH="1">
              <a:off x="146560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699" name="Connection Line"/>
            <p:cNvCxnSpPr>
              <a:stCxn id="1653" idx="0"/>
              <a:endCxn id="1647" idx="0"/>
            </p:cNvCxnSpPr>
            <p:nvPr/>
          </p:nvCxnSpPr>
          <p:spPr>
            <a:xfrm flipV="1">
              <a:off x="146452" y="3932064"/>
              <a:ext cx="3802052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700" name="Connection Line"/>
            <p:cNvCxnSpPr>
              <a:stCxn id="1653" idx="0"/>
              <a:endCxn id="1662" idx="0"/>
            </p:cNvCxnSpPr>
            <p:nvPr/>
          </p:nvCxnSpPr>
          <p:spPr>
            <a:xfrm>
              <a:off x="146452" y="6182030"/>
              <a:ext cx="3801945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701" name="Connection Line"/>
            <p:cNvCxnSpPr>
              <a:stCxn id="1632" idx="0"/>
              <a:endCxn id="1648" idx="0"/>
            </p:cNvCxnSpPr>
            <p:nvPr/>
          </p:nvCxnSpPr>
          <p:spPr>
            <a:xfrm flipV="1">
              <a:off x="146560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702" name="Connection Line"/>
            <p:cNvCxnSpPr>
              <a:stCxn id="1654" idx="0"/>
              <a:endCxn id="1648" idx="0"/>
            </p:cNvCxnSpPr>
            <p:nvPr/>
          </p:nvCxnSpPr>
          <p:spPr>
            <a:xfrm flipV="1">
              <a:off x="146452" y="4307059"/>
              <a:ext cx="3802052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703" name="Connection Line"/>
            <p:cNvCxnSpPr>
              <a:stCxn id="1661" idx="0"/>
              <a:endCxn id="1633" idx="0"/>
            </p:cNvCxnSpPr>
            <p:nvPr/>
          </p:nvCxnSpPr>
          <p:spPr>
            <a:xfrm flipH="1" flipV="1">
              <a:off x="146560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704" name="Connection Line"/>
            <p:cNvCxnSpPr>
              <a:stCxn id="1632" idx="0"/>
              <a:endCxn id="1662" idx="0"/>
            </p:cNvCxnSpPr>
            <p:nvPr/>
          </p:nvCxnSpPr>
          <p:spPr>
            <a:xfrm>
              <a:off x="146560" y="4307059"/>
              <a:ext cx="3801837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705" name="Connection Line"/>
            <p:cNvCxnSpPr>
              <a:stCxn id="1652" idx="0"/>
              <a:endCxn id="1630" idx="0"/>
            </p:cNvCxnSpPr>
            <p:nvPr/>
          </p:nvCxnSpPr>
          <p:spPr>
            <a:xfrm flipH="1" flipV="1">
              <a:off x="146560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706" name="Connection Line"/>
            <p:cNvCxnSpPr>
              <a:stCxn id="1651" idx="0"/>
              <a:endCxn id="1631" idx="0"/>
            </p:cNvCxnSpPr>
            <p:nvPr/>
          </p:nvCxnSpPr>
          <p:spPr>
            <a:xfrm flipH="1" flipV="1">
              <a:off x="146560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707" name="Connection Line"/>
            <p:cNvCxnSpPr>
              <a:stCxn id="1630" idx="0"/>
              <a:endCxn id="1647" idx="0"/>
            </p:cNvCxnSpPr>
            <p:nvPr/>
          </p:nvCxnSpPr>
          <p:spPr>
            <a:xfrm>
              <a:off x="146560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708" name="Connection Line"/>
            <p:cNvCxnSpPr>
              <a:stCxn id="1654" idx="0"/>
              <a:endCxn id="1662" idx="0"/>
            </p:cNvCxnSpPr>
            <p:nvPr/>
          </p:nvCxnSpPr>
          <p:spPr>
            <a:xfrm>
              <a:off x="146452" y="6557025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709" name="Connection Line"/>
            <p:cNvCxnSpPr>
              <a:stCxn id="1644" idx="0"/>
              <a:endCxn id="1623" idx="0"/>
            </p:cNvCxnSpPr>
            <p:nvPr/>
          </p:nvCxnSpPr>
          <p:spPr>
            <a:xfrm flipH="1" flipV="1">
              <a:off x="146560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710" name="Connection Line"/>
            <p:cNvCxnSpPr>
              <a:stCxn id="1626" idx="0"/>
              <a:endCxn id="1640" idx="0"/>
            </p:cNvCxnSpPr>
            <p:nvPr/>
          </p:nvCxnSpPr>
          <p:spPr>
            <a:xfrm flipV="1">
              <a:off x="146560" y="1307105"/>
              <a:ext cx="3801944" cy="74999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711" name="Connection Line"/>
            <p:cNvCxnSpPr>
              <a:stCxn id="1627" idx="0"/>
              <a:endCxn id="1639" idx="0"/>
            </p:cNvCxnSpPr>
            <p:nvPr/>
          </p:nvCxnSpPr>
          <p:spPr>
            <a:xfrm flipV="1">
              <a:off x="146560" y="932110"/>
              <a:ext cx="3801944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712" name="Connection Line"/>
            <p:cNvCxnSpPr>
              <a:stCxn id="1622" idx="0"/>
              <a:endCxn id="1643" idx="0"/>
            </p:cNvCxnSpPr>
            <p:nvPr/>
          </p:nvCxnSpPr>
          <p:spPr>
            <a:xfrm>
              <a:off x="146560" y="557117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713" name="Connection Line"/>
            <p:cNvCxnSpPr>
              <a:stCxn id="1638" idx="0"/>
              <a:endCxn id="1669" idx="0"/>
            </p:cNvCxnSpPr>
            <p:nvPr/>
          </p:nvCxnSpPr>
          <p:spPr>
            <a:xfrm flipH="1" flipV="1">
              <a:off x="146560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714" name="Connection Line"/>
            <p:cNvCxnSpPr>
              <a:stCxn id="1622" idx="0"/>
              <a:endCxn id="1639" idx="0"/>
            </p:cNvCxnSpPr>
            <p:nvPr/>
          </p:nvCxnSpPr>
          <p:spPr>
            <a:xfrm>
              <a:off x="146560" y="557117"/>
              <a:ext cx="3801944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715" name="Connection Line"/>
            <p:cNvCxnSpPr>
              <a:stCxn id="1628" idx="0"/>
              <a:endCxn id="1643" idx="0"/>
            </p:cNvCxnSpPr>
            <p:nvPr/>
          </p:nvCxnSpPr>
          <p:spPr>
            <a:xfrm flipV="1">
              <a:off x="146560" y="2432088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716" name="Connection Line"/>
            <p:cNvCxnSpPr>
              <a:stCxn id="1641" idx="0"/>
              <a:endCxn id="1625" idx="0"/>
            </p:cNvCxnSpPr>
            <p:nvPr/>
          </p:nvCxnSpPr>
          <p:spPr>
            <a:xfrm flipH="1">
              <a:off x="146560" y="1682099"/>
              <a:ext cx="3801944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717" name="Connection Line"/>
            <p:cNvCxnSpPr>
              <a:stCxn id="1627" idx="0"/>
              <a:endCxn id="1637" idx="0"/>
            </p:cNvCxnSpPr>
            <p:nvPr/>
          </p:nvCxnSpPr>
          <p:spPr>
            <a:xfrm flipV="1">
              <a:off x="146560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718" name="Connection Line"/>
            <p:cNvCxnSpPr>
              <a:stCxn id="1627" idx="0"/>
              <a:endCxn id="1642" idx="0"/>
            </p:cNvCxnSpPr>
            <p:nvPr/>
          </p:nvCxnSpPr>
          <p:spPr>
            <a:xfrm flipV="1">
              <a:off x="146560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719" name="Connection Line"/>
            <p:cNvCxnSpPr>
              <a:stCxn id="1628" idx="0"/>
              <a:endCxn id="1647" idx="0"/>
            </p:cNvCxnSpPr>
            <p:nvPr/>
          </p:nvCxnSpPr>
          <p:spPr>
            <a:xfrm>
              <a:off x="146560" y="2807082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720" name="Connection Line"/>
            <p:cNvCxnSpPr>
              <a:stCxn id="1628" idx="0"/>
              <a:endCxn id="1639" idx="0"/>
            </p:cNvCxnSpPr>
            <p:nvPr/>
          </p:nvCxnSpPr>
          <p:spPr>
            <a:xfrm flipV="1">
              <a:off x="146560" y="932110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721" name="Connection Line"/>
            <p:cNvCxnSpPr>
              <a:stCxn id="1649" idx="0"/>
              <a:endCxn id="1625" idx="0"/>
            </p:cNvCxnSpPr>
            <p:nvPr/>
          </p:nvCxnSpPr>
          <p:spPr>
            <a:xfrm flipH="1" flipV="1">
              <a:off x="146560" y="1682099"/>
              <a:ext cx="3801944" cy="299995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722" name="Connection Line"/>
            <p:cNvCxnSpPr>
              <a:stCxn id="1656" idx="0"/>
              <a:endCxn id="1663" idx="0"/>
            </p:cNvCxnSpPr>
            <p:nvPr/>
          </p:nvCxnSpPr>
          <p:spPr>
            <a:xfrm flipV="1">
              <a:off x="146452" y="6932019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723" name="Connection Line"/>
            <p:cNvCxnSpPr>
              <a:stCxn id="1664" idx="0"/>
              <a:endCxn id="1659" idx="0"/>
            </p:cNvCxnSpPr>
            <p:nvPr/>
          </p:nvCxnSpPr>
          <p:spPr>
            <a:xfrm flipH="1">
              <a:off x="146452" y="7307013"/>
              <a:ext cx="3801945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724" name="Connection Line"/>
            <p:cNvCxnSpPr>
              <a:stCxn id="1660" idx="0"/>
              <a:endCxn id="1663" idx="0"/>
            </p:cNvCxnSpPr>
            <p:nvPr/>
          </p:nvCxnSpPr>
          <p:spPr>
            <a:xfrm flipV="1">
              <a:off x="146452" y="6932019"/>
              <a:ext cx="3801945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725" name="Connection Line"/>
            <p:cNvCxnSpPr>
              <a:stCxn id="1667" idx="0"/>
              <a:endCxn id="1657" idx="0"/>
            </p:cNvCxnSpPr>
            <p:nvPr/>
          </p:nvCxnSpPr>
          <p:spPr>
            <a:xfrm flipH="1" flipV="1">
              <a:off x="146452" y="7682007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726" name="Connection Line"/>
            <p:cNvCxnSpPr>
              <a:stCxn id="1665" idx="0"/>
              <a:endCxn id="1657" idx="0"/>
            </p:cNvCxnSpPr>
            <p:nvPr/>
          </p:nvCxnSpPr>
          <p:spPr>
            <a:xfrm flipH="1">
              <a:off x="146452" y="7682007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727" name="Connection Line"/>
            <p:cNvCxnSpPr>
              <a:stCxn id="1664" idx="0"/>
              <a:endCxn id="1633" idx="0"/>
            </p:cNvCxnSpPr>
            <p:nvPr/>
          </p:nvCxnSpPr>
          <p:spPr>
            <a:xfrm flipH="1" flipV="1">
              <a:off x="146560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728" name="Connection Line"/>
            <p:cNvCxnSpPr>
              <a:stCxn id="1641" idx="0"/>
              <a:endCxn id="1628" idx="0"/>
            </p:cNvCxnSpPr>
            <p:nvPr/>
          </p:nvCxnSpPr>
          <p:spPr>
            <a:xfrm flipH="1">
              <a:off x="146560" y="1682099"/>
              <a:ext cx="3801944" cy="112498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729" name="Connection Line"/>
            <p:cNvCxnSpPr>
              <a:stCxn id="1638" idx="0"/>
              <a:endCxn id="1625" idx="0"/>
            </p:cNvCxnSpPr>
            <p:nvPr/>
          </p:nvCxnSpPr>
          <p:spPr>
            <a:xfrm flipH="1">
              <a:off x="146560" y="557116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  <p:grpSp>
        <p:nvGrpSpPr>
          <p:cNvPr id="1733" name="Group"/>
          <p:cNvGrpSpPr/>
          <p:nvPr/>
        </p:nvGrpSpPr>
        <p:grpSpPr>
          <a:xfrm>
            <a:off x="2357517" y="4188102"/>
            <a:ext cx="5722319" cy="1270001"/>
            <a:chOff x="0" y="0"/>
            <a:chExt cx="5722318" cy="1270000"/>
          </a:xfrm>
        </p:grpSpPr>
        <p:sp>
          <p:nvSpPr>
            <p:cNvPr id="1731" name="0 Clusters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0 Clusters</a:t>
              </a:r>
            </a:p>
          </p:txBody>
        </p:sp>
        <p:sp>
          <p:nvSpPr>
            <p:cNvPr id="1732" name="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Allocate</a:t>
              </a:r>
            </a:p>
          </p:txBody>
        </p:sp>
      </p:grpSp>
      <p:grpSp>
        <p:nvGrpSpPr>
          <p:cNvPr id="1842" name="Group"/>
          <p:cNvGrpSpPr/>
          <p:nvPr/>
        </p:nvGrpSpPr>
        <p:grpSpPr>
          <a:xfrm>
            <a:off x="8572500" y="444500"/>
            <a:ext cx="4094956" cy="8951598"/>
            <a:chOff x="0" y="0"/>
            <a:chExt cx="4094955" cy="8951597"/>
          </a:xfrm>
        </p:grpSpPr>
        <p:sp>
          <p:nvSpPr>
            <p:cNvPr id="1734" name="Oval"/>
            <p:cNvSpPr/>
            <p:nvPr/>
          </p:nvSpPr>
          <p:spPr>
            <a:xfrm>
              <a:off x="106" y="412509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35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36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37" name="Oval"/>
            <p:cNvSpPr/>
            <p:nvPr/>
          </p:nvSpPr>
          <p:spPr>
            <a:xfrm>
              <a:off x="106" y="1537492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38" name="Oval"/>
            <p:cNvSpPr/>
            <p:nvPr/>
          </p:nvSpPr>
          <p:spPr>
            <a:xfrm>
              <a:off x="106" y="191248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39" name="Oval"/>
            <p:cNvSpPr/>
            <p:nvPr/>
          </p:nvSpPr>
          <p:spPr>
            <a:xfrm>
              <a:off x="106" y="2287481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40" name="Oval"/>
            <p:cNvSpPr/>
            <p:nvPr/>
          </p:nvSpPr>
          <p:spPr>
            <a:xfrm>
              <a:off x="106" y="2662475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41" name="Oval"/>
            <p:cNvSpPr/>
            <p:nvPr/>
          </p:nvSpPr>
          <p:spPr>
            <a:xfrm>
              <a:off x="106" y="303746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42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43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44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45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46" name="Oval"/>
            <p:cNvSpPr/>
            <p:nvPr/>
          </p:nvSpPr>
          <p:spPr>
            <a:xfrm>
              <a:off x="106" y="491244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47" name="Oval"/>
            <p:cNvSpPr/>
            <p:nvPr/>
          </p:nvSpPr>
          <p:spPr>
            <a:xfrm>
              <a:off x="106" y="528743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48" name="Oval"/>
            <p:cNvSpPr/>
            <p:nvPr/>
          </p:nvSpPr>
          <p:spPr>
            <a:xfrm>
              <a:off x="106" y="566242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49" name="Oval"/>
            <p:cNvSpPr/>
            <p:nvPr/>
          </p:nvSpPr>
          <p:spPr>
            <a:xfrm>
              <a:off x="3802050" y="3751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50" name="Oval"/>
            <p:cNvSpPr/>
            <p:nvPr/>
          </p:nvSpPr>
          <p:spPr>
            <a:xfrm>
              <a:off x="3802050" y="41250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51" name="Oval"/>
            <p:cNvSpPr/>
            <p:nvPr/>
          </p:nvSpPr>
          <p:spPr>
            <a:xfrm>
              <a:off x="3802050" y="78750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52" name="Oval"/>
            <p:cNvSpPr/>
            <p:nvPr/>
          </p:nvSpPr>
          <p:spPr>
            <a:xfrm>
              <a:off x="3802050" y="1162498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53" name="Oval"/>
            <p:cNvSpPr/>
            <p:nvPr/>
          </p:nvSpPr>
          <p:spPr>
            <a:xfrm>
              <a:off x="3802050" y="1537492"/>
              <a:ext cx="292906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54" name="Oval"/>
            <p:cNvSpPr/>
            <p:nvPr/>
          </p:nvSpPr>
          <p:spPr>
            <a:xfrm>
              <a:off x="3802050" y="1912486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55" name="Oval"/>
            <p:cNvSpPr/>
            <p:nvPr/>
          </p:nvSpPr>
          <p:spPr>
            <a:xfrm>
              <a:off x="3802050" y="2287480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56" name="Oval"/>
            <p:cNvSpPr/>
            <p:nvPr/>
          </p:nvSpPr>
          <p:spPr>
            <a:xfrm>
              <a:off x="3802050" y="266247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57" name="Oval"/>
            <p:cNvSpPr/>
            <p:nvPr/>
          </p:nvSpPr>
          <p:spPr>
            <a:xfrm>
              <a:off x="3802050" y="303746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58" name="Oval"/>
            <p:cNvSpPr/>
            <p:nvPr/>
          </p:nvSpPr>
          <p:spPr>
            <a:xfrm>
              <a:off x="3802050" y="341246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59" name="Oval"/>
            <p:cNvSpPr/>
            <p:nvPr/>
          </p:nvSpPr>
          <p:spPr>
            <a:xfrm>
              <a:off x="3802050" y="378745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60" name="Oval"/>
            <p:cNvSpPr/>
            <p:nvPr/>
          </p:nvSpPr>
          <p:spPr>
            <a:xfrm>
              <a:off x="3802050" y="416245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61" name="Oval"/>
            <p:cNvSpPr/>
            <p:nvPr/>
          </p:nvSpPr>
          <p:spPr>
            <a:xfrm>
              <a:off x="3802050" y="453744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62" name="Oval"/>
            <p:cNvSpPr/>
            <p:nvPr/>
          </p:nvSpPr>
          <p:spPr>
            <a:xfrm>
              <a:off x="3802050" y="491244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63" name="Oval"/>
            <p:cNvSpPr/>
            <p:nvPr/>
          </p:nvSpPr>
          <p:spPr>
            <a:xfrm>
              <a:off x="3802050" y="528743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64" name="Oval"/>
            <p:cNvSpPr/>
            <p:nvPr/>
          </p:nvSpPr>
          <p:spPr>
            <a:xfrm>
              <a:off x="3802050" y="566242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65" name="Oval"/>
            <p:cNvSpPr/>
            <p:nvPr/>
          </p:nvSpPr>
          <p:spPr>
            <a:xfrm>
              <a:off x="0" y="603742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66" name="Oval"/>
            <p:cNvSpPr/>
            <p:nvPr/>
          </p:nvSpPr>
          <p:spPr>
            <a:xfrm>
              <a:off x="0" y="6412417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67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68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69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70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71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72" name="Oval"/>
            <p:cNvSpPr/>
            <p:nvPr/>
          </p:nvSpPr>
          <p:spPr>
            <a:xfrm>
              <a:off x="0" y="866238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73" name="Oval"/>
            <p:cNvSpPr/>
            <p:nvPr/>
          </p:nvSpPr>
          <p:spPr>
            <a:xfrm>
              <a:off x="3801943" y="603742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74" name="Oval"/>
            <p:cNvSpPr/>
            <p:nvPr/>
          </p:nvSpPr>
          <p:spPr>
            <a:xfrm>
              <a:off x="3801943" y="6412417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75" name="Oval"/>
            <p:cNvSpPr/>
            <p:nvPr/>
          </p:nvSpPr>
          <p:spPr>
            <a:xfrm>
              <a:off x="3801943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76" name="Oval"/>
            <p:cNvSpPr/>
            <p:nvPr/>
          </p:nvSpPr>
          <p:spPr>
            <a:xfrm>
              <a:off x="3801943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77" name="Oval"/>
            <p:cNvSpPr/>
            <p:nvPr/>
          </p:nvSpPr>
          <p:spPr>
            <a:xfrm>
              <a:off x="3801943" y="753740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78" name="Oval"/>
            <p:cNvSpPr/>
            <p:nvPr/>
          </p:nvSpPr>
          <p:spPr>
            <a:xfrm>
              <a:off x="3801943" y="791239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79" name="Oval"/>
            <p:cNvSpPr/>
            <p:nvPr/>
          </p:nvSpPr>
          <p:spPr>
            <a:xfrm>
              <a:off x="3801943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80" name="Oval"/>
            <p:cNvSpPr/>
            <p:nvPr/>
          </p:nvSpPr>
          <p:spPr>
            <a:xfrm>
              <a:off x="3801943" y="8662382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81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1782" name="Connection Line"/>
            <p:cNvCxnSpPr>
              <a:stCxn id="1736" idx="0"/>
              <a:endCxn id="1749" idx="0"/>
            </p:cNvCxnSpPr>
            <p:nvPr/>
          </p:nvCxnSpPr>
          <p:spPr>
            <a:xfrm flipV="1">
              <a:off x="146559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783" name="Connection Line"/>
            <p:cNvCxnSpPr>
              <a:stCxn id="1752" idx="0"/>
              <a:endCxn id="1736" idx="0"/>
            </p:cNvCxnSpPr>
            <p:nvPr/>
          </p:nvCxnSpPr>
          <p:spPr>
            <a:xfrm flipH="1">
              <a:off x="146559" y="1307105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784" name="Connection Line"/>
            <p:cNvCxnSpPr>
              <a:stCxn id="1753" idx="0"/>
              <a:endCxn id="1736" idx="0"/>
            </p:cNvCxnSpPr>
            <p:nvPr/>
          </p:nvCxnSpPr>
          <p:spPr>
            <a:xfrm flipH="1" flipV="1">
              <a:off x="146559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785" name="Connection Line"/>
            <p:cNvCxnSpPr>
              <a:stCxn id="1736" idx="0"/>
              <a:endCxn id="1754" idx="0"/>
            </p:cNvCxnSpPr>
            <p:nvPr/>
          </p:nvCxnSpPr>
          <p:spPr>
            <a:xfrm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786" name="Connection Line"/>
            <p:cNvCxnSpPr>
              <a:stCxn id="1736" idx="0"/>
              <a:endCxn id="1755" idx="0"/>
            </p:cNvCxnSpPr>
            <p:nvPr/>
          </p:nvCxnSpPr>
          <p:spPr>
            <a:xfrm>
              <a:off x="146559" y="1307105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787" name="Connection Line"/>
            <p:cNvCxnSpPr>
              <a:stCxn id="1756" idx="0"/>
              <a:endCxn id="1736" idx="0"/>
            </p:cNvCxnSpPr>
            <p:nvPr/>
          </p:nvCxnSpPr>
          <p:spPr>
            <a:xfrm flipH="1" flipV="1">
              <a:off x="146559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788" name="Connection Line"/>
            <p:cNvCxnSpPr>
              <a:stCxn id="1741" idx="0"/>
              <a:endCxn id="1757" idx="0"/>
            </p:cNvCxnSpPr>
            <p:nvPr/>
          </p:nvCxnSpPr>
          <p:spPr>
            <a:xfrm flipV="1">
              <a:off x="146559" y="3182076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789" name="Connection Line"/>
            <p:cNvCxnSpPr>
              <a:stCxn id="1758" idx="0"/>
              <a:endCxn id="1741" idx="0"/>
            </p:cNvCxnSpPr>
            <p:nvPr/>
          </p:nvCxnSpPr>
          <p:spPr>
            <a:xfrm flipH="1" flipV="1">
              <a:off x="146559" y="3182076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790" name="Connection Line"/>
            <p:cNvCxnSpPr>
              <a:stCxn id="1741" idx="0"/>
              <a:endCxn id="1759" idx="0"/>
            </p:cNvCxnSpPr>
            <p:nvPr/>
          </p:nvCxnSpPr>
          <p:spPr>
            <a:xfrm>
              <a:off x="146559" y="3182076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791" name="Connection Line"/>
            <p:cNvCxnSpPr>
              <a:stCxn id="1741" idx="0"/>
              <a:endCxn id="1760" idx="0"/>
            </p:cNvCxnSpPr>
            <p:nvPr/>
          </p:nvCxnSpPr>
          <p:spPr>
            <a:xfrm>
              <a:off x="146559" y="3182076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792" name="Connection Line"/>
            <p:cNvCxnSpPr>
              <a:stCxn id="1741" idx="0"/>
              <a:endCxn id="1761" idx="0"/>
            </p:cNvCxnSpPr>
            <p:nvPr/>
          </p:nvCxnSpPr>
          <p:spPr>
            <a:xfrm>
              <a:off x="146559" y="3182076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793" name="Connection Line"/>
            <p:cNvCxnSpPr>
              <a:stCxn id="1741" idx="0"/>
              <a:endCxn id="1762" idx="0"/>
            </p:cNvCxnSpPr>
            <p:nvPr/>
          </p:nvCxnSpPr>
          <p:spPr>
            <a:xfrm>
              <a:off x="146559" y="3182076"/>
              <a:ext cx="3801944" cy="187497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794" name="Connection Line"/>
            <p:cNvCxnSpPr>
              <a:stCxn id="1761" idx="0"/>
              <a:endCxn id="1747" idx="0"/>
            </p:cNvCxnSpPr>
            <p:nvPr/>
          </p:nvCxnSpPr>
          <p:spPr>
            <a:xfrm flipH="1">
              <a:off x="146559" y="4682053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795" name="Connection Line"/>
            <p:cNvCxnSpPr>
              <a:stCxn id="1762" idx="0"/>
              <a:endCxn id="1747" idx="0"/>
            </p:cNvCxnSpPr>
            <p:nvPr/>
          </p:nvCxnSpPr>
          <p:spPr>
            <a:xfrm flipH="1">
              <a:off x="146559" y="5057047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796" name="Connection Line"/>
            <p:cNvCxnSpPr>
              <a:stCxn id="1763" idx="0"/>
              <a:endCxn id="1747" idx="0"/>
            </p:cNvCxnSpPr>
            <p:nvPr/>
          </p:nvCxnSpPr>
          <p:spPr>
            <a:xfrm flipH="1">
              <a:off x="146559" y="5432041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797" name="Connection Line"/>
            <p:cNvCxnSpPr>
              <a:stCxn id="1764" idx="0"/>
              <a:endCxn id="1747" idx="0"/>
            </p:cNvCxnSpPr>
            <p:nvPr/>
          </p:nvCxnSpPr>
          <p:spPr>
            <a:xfrm flipH="1" flipV="1">
              <a:off x="146559" y="5432042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798" name="Connection Line"/>
            <p:cNvCxnSpPr>
              <a:stCxn id="1773" idx="0"/>
              <a:endCxn id="1747" idx="0"/>
            </p:cNvCxnSpPr>
            <p:nvPr/>
          </p:nvCxnSpPr>
          <p:spPr>
            <a:xfrm flipH="1" flipV="1">
              <a:off x="146559" y="5432042"/>
              <a:ext cx="3801837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799" name="Connection Line"/>
            <p:cNvCxnSpPr>
              <a:stCxn id="1774" idx="0"/>
              <a:endCxn id="1747" idx="0"/>
            </p:cNvCxnSpPr>
            <p:nvPr/>
          </p:nvCxnSpPr>
          <p:spPr>
            <a:xfrm flipH="1" flipV="1">
              <a:off x="146559" y="5432042"/>
              <a:ext cx="3801837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800" name="Connection Line"/>
            <p:cNvCxnSpPr>
              <a:stCxn id="1770" idx="0"/>
              <a:endCxn id="1775" idx="0"/>
            </p:cNvCxnSpPr>
            <p:nvPr/>
          </p:nvCxnSpPr>
          <p:spPr>
            <a:xfrm flipV="1">
              <a:off x="146452" y="6932019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801" name="Connection Line"/>
            <p:cNvCxnSpPr>
              <a:stCxn id="1770" idx="0"/>
              <a:endCxn id="1776" idx="0"/>
            </p:cNvCxnSpPr>
            <p:nvPr/>
          </p:nvCxnSpPr>
          <p:spPr>
            <a:xfrm flipV="1">
              <a:off x="146452" y="7307013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802" name="Connection Line"/>
            <p:cNvCxnSpPr>
              <a:stCxn id="1770" idx="0"/>
              <a:endCxn id="1777" idx="0"/>
            </p:cNvCxnSpPr>
            <p:nvPr/>
          </p:nvCxnSpPr>
          <p:spPr>
            <a:xfrm flipV="1">
              <a:off x="146452" y="7682007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803" name="Connection Line"/>
            <p:cNvCxnSpPr>
              <a:stCxn id="1770" idx="0"/>
              <a:endCxn id="1778" idx="0"/>
            </p:cNvCxnSpPr>
            <p:nvPr/>
          </p:nvCxnSpPr>
          <p:spPr>
            <a:xfrm>
              <a:off x="146452" y="8057001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804" name="Connection Line"/>
            <p:cNvCxnSpPr>
              <a:stCxn id="1770" idx="0"/>
              <a:endCxn id="1779" idx="0"/>
            </p:cNvCxnSpPr>
            <p:nvPr/>
          </p:nvCxnSpPr>
          <p:spPr>
            <a:xfrm>
              <a:off x="146452" y="805700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805" name="Connection Line"/>
            <p:cNvCxnSpPr>
              <a:stCxn id="1770" idx="0"/>
              <a:endCxn id="1780" idx="0"/>
            </p:cNvCxnSpPr>
            <p:nvPr/>
          </p:nvCxnSpPr>
          <p:spPr>
            <a:xfrm>
              <a:off x="146452" y="8057001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806" name="Connection Line"/>
            <p:cNvCxnSpPr>
              <a:stCxn id="1757" idx="0"/>
              <a:endCxn id="1743" idx="0"/>
            </p:cNvCxnSpPr>
            <p:nvPr/>
          </p:nvCxnSpPr>
          <p:spPr>
            <a:xfrm flipH="1">
              <a:off x="146559" y="3182076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807" name="Connection Line"/>
            <p:cNvCxnSpPr>
              <a:stCxn id="1757" idx="0"/>
              <a:endCxn id="1748" idx="0"/>
            </p:cNvCxnSpPr>
            <p:nvPr/>
          </p:nvCxnSpPr>
          <p:spPr>
            <a:xfrm flipH="1">
              <a:off x="146559" y="3182076"/>
              <a:ext cx="3801944" cy="262496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808" name="Connection Line"/>
            <p:cNvCxnSpPr>
              <a:stCxn id="1758" idx="0"/>
              <a:endCxn id="1744" idx="0"/>
            </p:cNvCxnSpPr>
            <p:nvPr/>
          </p:nvCxnSpPr>
          <p:spPr>
            <a:xfrm flipH="1">
              <a:off x="146559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809" name="Connection Line"/>
            <p:cNvCxnSpPr>
              <a:stCxn id="1758" idx="0"/>
              <a:endCxn id="1748" idx="0"/>
            </p:cNvCxnSpPr>
            <p:nvPr/>
          </p:nvCxnSpPr>
          <p:spPr>
            <a:xfrm flipH="1">
              <a:off x="146559" y="3557070"/>
              <a:ext cx="3801944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810" name="Connection Line"/>
            <p:cNvCxnSpPr>
              <a:stCxn id="1759" idx="0"/>
              <a:endCxn id="1746" idx="0"/>
            </p:cNvCxnSpPr>
            <p:nvPr/>
          </p:nvCxnSpPr>
          <p:spPr>
            <a:xfrm flipH="1">
              <a:off x="146559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811" name="Connection Line"/>
            <p:cNvCxnSpPr>
              <a:stCxn id="1765" idx="0"/>
              <a:endCxn id="1759" idx="0"/>
            </p:cNvCxnSpPr>
            <p:nvPr/>
          </p:nvCxnSpPr>
          <p:spPr>
            <a:xfrm flipV="1">
              <a:off x="146452" y="3932064"/>
              <a:ext cx="3802051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812" name="Connection Line"/>
            <p:cNvCxnSpPr>
              <a:stCxn id="1765" idx="0"/>
              <a:endCxn id="1774" idx="0"/>
            </p:cNvCxnSpPr>
            <p:nvPr/>
          </p:nvCxnSpPr>
          <p:spPr>
            <a:xfrm>
              <a:off x="146452" y="6182030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813" name="Connection Line"/>
            <p:cNvCxnSpPr>
              <a:stCxn id="1744" idx="0"/>
              <a:endCxn id="1760" idx="0"/>
            </p:cNvCxnSpPr>
            <p:nvPr/>
          </p:nvCxnSpPr>
          <p:spPr>
            <a:xfrm flipV="1">
              <a:off x="146559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814" name="Connection Line"/>
            <p:cNvCxnSpPr>
              <a:stCxn id="1766" idx="0"/>
              <a:endCxn id="1760" idx="0"/>
            </p:cNvCxnSpPr>
            <p:nvPr/>
          </p:nvCxnSpPr>
          <p:spPr>
            <a:xfrm flipV="1">
              <a:off x="146452" y="4307059"/>
              <a:ext cx="3802051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815" name="Connection Line"/>
            <p:cNvCxnSpPr>
              <a:stCxn id="1773" idx="0"/>
              <a:endCxn id="1745" idx="0"/>
            </p:cNvCxnSpPr>
            <p:nvPr/>
          </p:nvCxnSpPr>
          <p:spPr>
            <a:xfrm flipH="1" flipV="1">
              <a:off x="146559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816" name="Connection Line"/>
            <p:cNvCxnSpPr>
              <a:stCxn id="1744" idx="0"/>
              <a:endCxn id="1774" idx="0"/>
            </p:cNvCxnSpPr>
            <p:nvPr/>
          </p:nvCxnSpPr>
          <p:spPr>
            <a:xfrm>
              <a:off x="146559" y="4307059"/>
              <a:ext cx="3801837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817" name="Connection Line"/>
            <p:cNvCxnSpPr>
              <a:stCxn id="1764" idx="0"/>
              <a:endCxn id="1742" idx="0"/>
            </p:cNvCxnSpPr>
            <p:nvPr/>
          </p:nvCxnSpPr>
          <p:spPr>
            <a:xfrm flipH="1" flipV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818" name="Connection Line"/>
            <p:cNvCxnSpPr>
              <a:stCxn id="1763" idx="0"/>
              <a:endCxn id="1743" idx="0"/>
            </p:cNvCxnSpPr>
            <p:nvPr/>
          </p:nvCxnSpPr>
          <p:spPr>
            <a:xfrm flipH="1" flipV="1">
              <a:off x="146559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819" name="Connection Line"/>
            <p:cNvCxnSpPr>
              <a:stCxn id="1742" idx="0"/>
              <a:endCxn id="1759" idx="0"/>
            </p:cNvCxnSpPr>
            <p:nvPr/>
          </p:nvCxnSpPr>
          <p:spPr>
            <a:xfrm>
              <a:off x="146559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820" name="Connection Line"/>
            <p:cNvCxnSpPr>
              <a:stCxn id="1766" idx="0"/>
              <a:endCxn id="1774" idx="0"/>
            </p:cNvCxnSpPr>
            <p:nvPr/>
          </p:nvCxnSpPr>
          <p:spPr>
            <a:xfrm>
              <a:off x="146452" y="6557025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821" name="Connection Line"/>
            <p:cNvCxnSpPr>
              <a:stCxn id="1756" idx="0"/>
              <a:endCxn id="1735" idx="0"/>
            </p:cNvCxnSpPr>
            <p:nvPr/>
          </p:nvCxnSpPr>
          <p:spPr>
            <a:xfrm flipH="1" flipV="1">
              <a:off x="146559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822" name="Connection Line"/>
            <p:cNvCxnSpPr>
              <a:stCxn id="1738" idx="0"/>
              <a:endCxn id="1752" idx="0"/>
            </p:cNvCxnSpPr>
            <p:nvPr/>
          </p:nvCxnSpPr>
          <p:spPr>
            <a:xfrm flipV="1">
              <a:off x="146559" y="1307105"/>
              <a:ext cx="3801944" cy="74999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823" name="Connection Line"/>
            <p:cNvCxnSpPr>
              <a:stCxn id="1739" idx="0"/>
              <a:endCxn id="1751" idx="0"/>
            </p:cNvCxnSpPr>
            <p:nvPr/>
          </p:nvCxnSpPr>
          <p:spPr>
            <a:xfrm flipV="1">
              <a:off x="146559" y="932110"/>
              <a:ext cx="3801944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824" name="Connection Line"/>
            <p:cNvCxnSpPr>
              <a:stCxn id="1734" idx="0"/>
              <a:endCxn id="1755" idx="0"/>
            </p:cNvCxnSpPr>
            <p:nvPr/>
          </p:nvCxnSpPr>
          <p:spPr>
            <a:xfrm>
              <a:off x="146559" y="557117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825" name="Connection Line"/>
            <p:cNvCxnSpPr>
              <a:stCxn id="1750" idx="0"/>
              <a:endCxn id="1781" idx="0"/>
            </p:cNvCxnSpPr>
            <p:nvPr/>
          </p:nvCxnSpPr>
          <p:spPr>
            <a:xfrm flipH="1" flipV="1">
              <a:off x="146559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826" name="Connection Line"/>
            <p:cNvCxnSpPr>
              <a:stCxn id="1734" idx="0"/>
              <a:endCxn id="1751" idx="0"/>
            </p:cNvCxnSpPr>
            <p:nvPr/>
          </p:nvCxnSpPr>
          <p:spPr>
            <a:xfrm>
              <a:off x="146559" y="557117"/>
              <a:ext cx="3801944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827" name="Connection Line"/>
            <p:cNvCxnSpPr>
              <a:stCxn id="1740" idx="0"/>
              <a:endCxn id="1755" idx="0"/>
            </p:cNvCxnSpPr>
            <p:nvPr/>
          </p:nvCxnSpPr>
          <p:spPr>
            <a:xfrm flipV="1">
              <a:off x="146559" y="2432088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828" name="Connection Line"/>
            <p:cNvCxnSpPr>
              <a:stCxn id="1753" idx="0"/>
              <a:endCxn id="1737" idx="0"/>
            </p:cNvCxnSpPr>
            <p:nvPr/>
          </p:nvCxnSpPr>
          <p:spPr>
            <a:xfrm flipH="1">
              <a:off x="146559" y="1682099"/>
              <a:ext cx="3801944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829" name="Connection Line"/>
            <p:cNvCxnSpPr>
              <a:stCxn id="1739" idx="0"/>
              <a:endCxn id="1749" idx="0"/>
            </p:cNvCxnSpPr>
            <p:nvPr/>
          </p:nvCxnSpPr>
          <p:spPr>
            <a:xfrm flipV="1">
              <a:off x="146559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830" name="Connection Line"/>
            <p:cNvCxnSpPr>
              <a:stCxn id="1739" idx="0"/>
              <a:endCxn id="1754" idx="0"/>
            </p:cNvCxnSpPr>
            <p:nvPr/>
          </p:nvCxnSpPr>
          <p:spPr>
            <a:xfrm flipV="1">
              <a:off x="146559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831" name="Connection Line"/>
            <p:cNvCxnSpPr>
              <a:stCxn id="1740" idx="0"/>
              <a:endCxn id="1759" idx="0"/>
            </p:cNvCxnSpPr>
            <p:nvPr/>
          </p:nvCxnSpPr>
          <p:spPr>
            <a:xfrm>
              <a:off x="146559" y="2807082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832" name="Connection Line"/>
            <p:cNvCxnSpPr>
              <a:stCxn id="1740" idx="0"/>
              <a:endCxn id="1751" idx="0"/>
            </p:cNvCxnSpPr>
            <p:nvPr/>
          </p:nvCxnSpPr>
          <p:spPr>
            <a:xfrm flipV="1">
              <a:off x="146559" y="932110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833" name="Connection Line"/>
            <p:cNvCxnSpPr>
              <a:stCxn id="1761" idx="0"/>
              <a:endCxn id="1737" idx="0"/>
            </p:cNvCxnSpPr>
            <p:nvPr/>
          </p:nvCxnSpPr>
          <p:spPr>
            <a:xfrm flipH="1" flipV="1">
              <a:off x="146559" y="1682099"/>
              <a:ext cx="3801944" cy="299995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834" name="Connection Line"/>
            <p:cNvCxnSpPr>
              <a:stCxn id="1768" idx="0"/>
              <a:endCxn id="1775" idx="0"/>
            </p:cNvCxnSpPr>
            <p:nvPr/>
          </p:nvCxnSpPr>
          <p:spPr>
            <a:xfrm flipV="1">
              <a:off x="146452" y="6932019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835" name="Connection Line"/>
            <p:cNvCxnSpPr>
              <a:stCxn id="1776" idx="0"/>
              <a:endCxn id="1771" idx="0"/>
            </p:cNvCxnSpPr>
            <p:nvPr/>
          </p:nvCxnSpPr>
          <p:spPr>
            <a:xfrm flipH="1">
              <a:off x="146452" y="7307013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836" name="Connection Line"/>
            <p:cNvCxnSpPr>
              <a:stCxn id="1772" idx="0"/>
              <a:endCxn id="1775" idx="0"/>
            </p:cNvCxnSpPr>
            <p:nvPr/>
          </p:nvCxnSpPr>
          <p:spPr>
            <a:xfrm flipV="1">
              <a:off x="146452" y="6932019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837" name="Connection Line"/>
            <p:cNvCxnSpPr>
              <a:stCxn id="1779" idx="0"/>
              <a:endCxn id="1769" idx="0"/>
            </p:cNvCxnSpPr>
            <p:nvPr/>
          </p:nvCxnSpPr>
          <p:spPr>
            <a:xfrm flipH="1" flipV="1">
              <a:off x="146452" y="7682007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838" name="Connection Line"/>
            <p:cNvCxnSpPr>
              <a:stCxn id="1777" idx="0"/>
              <a:endCxn id="1769" idx="0"/>
            </p:cNvCxnSpPr>
            <p:nvPr/>
          </p:nvCxnSpPr>
          <p:spPr>
            <a:xfrm flipH="1">
              <a:off x="146452" y="7682007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839" name="Connection Line"/>
            <p:cNvCxnSpPr>
              <a:stCxn id="1776" idx="0"/>
              <a:endCxn id="1745" idx="0"/>
            </p:cNvCxnSpPr>
            <p:nvPr/>
          </p:nvCxnSpPr>
          <p:spPr>
            <a:xfrm flipH="1" flipV="1">
              <a:off x="146559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840" name="Connection Line"/>
            <p:cNvCxnSpPr>
              <a:stCxn id="1753" idx="0"/>
              <a:endCxn id="1740" idx="0"/>
            </p:cNvCxnSpPr>
            <p:nvPr/>
          </p:nvCxnSpPr>
          <p:spPr>
            <a:xfrm flipH="1">
              <a:off x="146559" y="1682099"/>
              <a:ext cx="3801944" cy="112498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841" name="Connection Line"/>
            <p:cNvCxnSpPr>
              <a:stCxn id="1750" idx="0"/>
              <a:endCxn id="1737" idx="0"/>
            </p:cNvCxnSpPr>
            <p:nvPr/>
          </p:nvCxnSpPr>
          <p:spPr>
            <a:xfrm flipH="1">
              <a:off x="146559" y="557116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2" grpId="2"/>
      <p:bldP build="whole" bldLvl="1" animBg="1" rev="0" advAuto="0" spid="1511" grpId="1"/>
      <p:bldP build="whole" bldLvl="1" animBg="1" rev="0" advAuto="0" spid="1501" grpId="3"/>
      <p:bldP build="whole" bldLvl="1" animBg="1" rev="0" advAuto="0" spid="1730" grpId="4"/>
      <p:bldP build="whole" bldLvl="1" animBg="1" rev="0" advAuto="0" spid="1730" grpId="5"/>
      <p:bldP build="whole" bldLvl="1" animBg="1" rev="0" advAuto="0" spid="1512" grpId="7"/>
      <p:bldP build="whole" bldLvl="1" animBg="1" rev="0" advAuto="0" spid="1733" grpId="6"/>
      <p:bldP build="whole" bldLvl="1" animBg="1" rev="0" advAuto="0" spid="1842" grpId="8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Spot Stage"/>
          <p:cNvSpPr txBox="1"/>
          <p:nvPr>
            <p:ph type="title"/>
          </p:nvPr>
        </p:nvSpPr>
        <p:spPr>
          <a:xfrm>
            <a:off x="952500" y="254000"/>
            <a:ext cx="7134885" cy="2159000"/>
          </a:xfrm>
          <a:prstGeom prst="rect">
            <a:avLst/>
          </a:prstGeom>
        </p:spPr>
        <p:txBody>
          <a:bodyPr/>
          <a:lstStyle/>
          <a:p>
            <a:pPr/>
            <a:r>
              <a:t>Spot Stage</a:t>
            </a:r>
          </a:p>
        </p:txBody>
      </p:sp>
      <p:sp>
        <p:nvSpPr>
          <p:cNvPr id="1846" name="Pick T at random"/>
          <p:cNvSpPr/>
          <p:nvPr/>
        </p:nvSpPr>
        <p:spPr>
          <a:xfrm>
            <a:off x="1905052" y="2881309"/>
            <a:ext cx="6181134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Pick T at random</a:t>
            </a:r>
          </a:p>
        </p:txBody>
      </p:sp>
      <p:grpSp>
        <p:nvGrpSpPr>
          <p:cNvPr id="1849" name="Group"/>
          <p:cNvGrpSpPr/>
          <p:nvPr/>
        </p:nvGrpSpPr>
        <p:grpSpPr>
          <a:xfrm>
            <a:off x="2357517" y="4188102"/>
            <a:ext cx="5722319" cy="1270001"/>
            <a:chOff x="0" y="0"/>
            <a:chExt cx="5722318" cy="1270000"/>
          </a:xfrm>
        </p:grpSpPr>
        <p:sp>
          <p:nvSpPr>
            <p:cNvPr id="1847" name="0 Clusters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0 Clusters</a:t>
              </a:r>
            </a:p>
          </p:txBody>
        </p:sp>
        <p:sp>
          <p:nvSpPr>
            <p:cNvPr id="1848" name="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Allocate</a:t>
              </a:r>
            </a:p>
          </p:txBody>
        </p:sp>
      </p:grpSp>
      <p:grpSp>
        <p:nvGrpSpPr>
          <p:cNvPr id="1852" name="Group"/>
          <p:cNvGrpSpPr/>
          <p:nvPr/>
        </p:nvGrpSpPr>
        <p:grpSpPr>
          <a:xfrm>
            <a:off x="2351944" y="5501245"/>
            <a:ext cx="5722319" cy="1270001"/>
            <a:chOff x="0" y="0"/>
            <a:chExt cx="5722318" cy="1270000"/>
          </a:xfrm>
        </p:grpSpPr>
        <p:sp>
          <p:nvSpPr>
            <p:cNvPr id="1850" name="Else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Else</a:t>
              </a:r>
            </a:p>
          </p:txBody>
        </p:sp>
        <p:sp>
          <p:nvSpPr>
            <p:cNvPr id="1851" name="Reject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Reject</a:t>
              </a:r>
            </a:p>
          </p:txBody>
        </p:sp>
      </p:grpSp>
      <p:sp>
        <p:nvSpPr>
          <p:cNvPr id="2187" name="Connection Line"/>
          <p:cNvSpPr/>
          <p:nvPr/>
        </p:nvSpPr>
        <p:spPr>
          <a:xfrm>
            <a:off x="516889" y="3515359"/>
            <a:ext cx="4695192" cy="4284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44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6386" y="0"/>
                </a:lnTo>
              </a:path>
            </a:pathLst>
          </a:custGeom>
          <a:ln w="2032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854" name="k times"/>
          <p:cNvSpPr txBox="1"/>
          <p:nvPr/>
        </p:nvSpPr>
        <p:spPr>
          <a:xfrm>
            <a:off x="725802" y="6930078"/>
            <a:ext cx="1704900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k times</a:t>
            </a:r>
          </a:p>
        </p:txBody>
      </p:sp>
      <p:sp>
        <p:nvSpPr>
          <p:cNvPr id="1855" name="Rectangle"/>
          <p:cNvSpPr/>
          <p:nvPr/>
        </p:nvSpPr>
        <p:spPr>
          <a:xfrm>
            <a:off x="159021" y="2398869"/>
            <a:ext cx="8165916" cy="6122388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56" name="Pick T at random"/>
          <p:cNvSpPr/>
          <p:nvPr/>
        </p:nvSpPr>
        <p:spPr>
          <a:xfrm>
            <a:off x="1905052" y="2881309"/>
            <a:ext cx="6181134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Pick T at random</a:t>
            </a:r>
          </a:p>
        </p:txBody>
      </p:sp>
      <p:grpSp>
        <p:nvGrpSpPr>
          <p:cNvPr id="1965" name="Group"/>
          <p:cNvGrpSpPr/>
          <p:nvPr/>
        </p:nvGrpSpPr>
        <p:grpSpPr>
          <a:xfrm>
            <a:off x="85788500" y="444500"/>
            <a:ext cx="4094957" cy="8951598"/>
            <a:chOff x="0" y="0"/>
            <a:chExt cx="4094956" cy="8951597"/>
          </a:xfrm>
        </p:grpSpPr>
        <p:sp>
          <p:nvSpPr>
            <p:cNvPr id="1857" name="Oval"/>
            <p:cNvSpPr/>
            <p:nvPr/>
          </p:nvSpPr>
          <p:spPr>
            <a:xfrm>
              <a:off x="107" y="412509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58" name="Oval"/>
            <p:cNvSpPr/>
            <p:nvPr/>
          </p:nvSpPr>
          <p:spPr>
            <a:xfrm>
              <a:off x="107" y="78750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59" name="Oval"/>
            <p:cNvSpPr/>
            <p:nvPr/>
          </p:nvSpPr>
          <p:spPr>
            <a:xfrm>
              <a:off x="107" y="1162498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60" name="Oval"/>
            <p:cNvSpPr/>
            <p:nvPr/>
          </p:nvSpPr>
          <p:spPr>
            <a:xfrm>
              <a:off x="107" y="153749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61" name="Oval"/>
            <p:cNvSpPr/>
            <p:nvPr/>
          </p:nvSpPr>
          <p:spPr>
            <a:xfrm>
              <a:off x="107" y="191248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62" name="Oval"/>
            <p:cNvSpPr/>
            <p:nvPr/>
          </p:nvSpPr>
          <p:spPr>
            <a:xfrm>
              <a:off x="107" y="2287481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63" name="Oval"/>
            <p:cNvSpPr/>
            <p:nvPr/>
          </p:nvSpPr>
          <p:spPr>
            <a:xfrm>
              <a:off x="107" y="266247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64" name="Oval"/>
            <p:cNvSpPr/>
            <p:nvPr/>
          </p:nvSpPr>
          <p:spPr>
            <a:xfrm>
              <a:off x="107" y="303746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65" name="Oval"/>
            <p:cNvSpPr/>
            <p:nvPr/>
          </p:nvSpPr>
          <p:spPr>
            <a:xfrm>
              <a:off x="107" y="341246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66" name="Oval"/>
            <p:cNvSpPr/>
            <p:nvPr/>
          </p:nvSpPr>
          <p:spPr>
            <a:xfrm>
              <a:off x="107" y="378745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67" name="Oval"/>
            <p:cNvSpPr/>
            <p:nvPr/>
          </p:nvSpPr>
          <p:spPr>
            <a:xfrm>
              <a:off x="107" y="416245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68" name="Oval"/>
            <p:cNvSpPr/>
            <p:nvPr/>
          </p:nvSpPr>
          <p:spPr>
            <a:xfrm>
              <a:off x="107" y="453744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69" name="Oval"/>
            <p:cNvSpPr/>
            <p:nvPr/>
          </p:nvSpPr>
          <p:spPr>
            <a:xfrm>
              <a:off x="107" y="491244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70" name="Oval"/>
            <p:cNvSpPr/>
            <p:nvPr/>
          </p:nvSpPr>
          <p:spPr>
            <a:xfrm>
              <a:off x="107" y="528743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71" name="Oval"/>
            <p:cNvSpPr/>
            <p:nvPr/>
          </p:nvSpPr>
          <p:spPr>
            <a:xfrm>
              <a:off x="107" y="566242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72" name="Oval"/>
            <p:cNvSpPr/>
            <p:nvPr/>
          </p:nvSpPr>
          <p:spPr>
            <a:xfrm>
              <a:off x="3802050" y="3751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73" name="Oval"/>
            <p:cNvSpPr/>
            <p:nvPr/>
          </p:nvSpPr>
          <p:spPr>
            <a:xfrm>
              <a:off x="3802050" y="41250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74" name="Oval"/>
            <p:cNvSpPr/>
            <p:nvPr/>
          </p:nvSpPr>
          <p:spPr>
            <a:xfrm>
              <a:off x="3802050" y="78750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75" name="Oval"/>
            <p:cNvSpPr/>
            <p:nvPr/>
          </p:nvSpPr>
          <p:spPr>
            <a:xfrm>
              <a:off x="3802050" y="1162498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76" name="Oval"/>
            <p:cNvSpPr/>
            <p:nvPr/>
          </p:nvSpPr>
          <p:spPr>
            <a:xfrm>
              <a:off x="3802050" y="153749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77" name="Oval"/>
            <p:cNvSpPr/>
            <p:nvPr/>
          </p:nvSpPr>
          <p:spPr>
            <a:xfrm>
              <a:off x="3802050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78" name="Oval"/>
            <p:cNvSpPr/>
            <p:nvPr/>
          </p:nvSpPr>
          <p:spPr>
            <a:xfrm>
              <a:off x="3802050" y="228748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79" name="Oval"/>
            <p:cNvSpPr/>
            <p:nvPr/>
          </p:nvSpPr>
          <p:spPr>
            <a:xfrm>
              <a:off x="3802050" y="266247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80" name="Oval"/>
            <p:cNvSpPr/>
            <p:nvPr/>
          </p:nvSpPr>
          <p:spPr>
            <a:xfrm>
              <a:off x="3802050" y="303746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81" name="Oval"/>
            <p:cNvSpPr/>
            <p:nvPr/>
          </p:nvSpPr>
          <p:spPr>
            <a:xfrm>
              <a:off x="3802050" y="3412463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82" name="Oval"/>
            <p:cNvSpPr/>
            <p:nvPr/>
          </p:nvSpPr>
          <p:spPr>
            <a:xfrm>
              <a:off x="3802050" y="378745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83" name="Oval"/>
            <p:cNvSpPr/>
            <p:nvPr/>
          </p:nvSpPr>
          <p:spPr>
            <a:xfrm>
              <a:off x="3802050" y="416245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84" name="Oval"/>
            <p:cNvSpPr/>
            <p:nvPr/>
          </p:nvSpPr>
          <p:spPr>
            <a:xfrm>
              <a:off x="3802050" y="453744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85" name="Oval"/>
            <p:cNvSpPr/>
            <p:nvPr/>
          </p:nvSpPr>
          <p:spPr>
            <a:xfrm>
              <a:off x="3802050" y="491244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86" name="Oval"/>
            <p:cNvSpPr/>
            <p:nvPr/>
          </p:nvSpPr>
          <p:spPr>
            <a:xfrm>
              <a:off x="3802050" y="528743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87" name="Oval"/>
            <p:cNvSpPr/>
            <p:nvPr/>
          </p:nvSpPr>
          <p:spPr>
            <a:xfrm>
              <a:off x="3802050" y="566242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88" name="Oval"/>
            <p:cNvSpPr/>
            <p:nvPr/>
          </p:nvSpPr>
          <p:spPr>
            <a:xfrm>
              <a:off x="0" y="603742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89" name="Oval"/>
            <p:cNvSpPr/>
            <p:nvPr/>
          </p:nvSpPr>
          <p:spPr>
            <a:xfrm>
              <a:off x="0" y="6412417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90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91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92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93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94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95" name="Oval"/>
            <p:cNvSpPr/>
            <p:nvPr/>
          </p:nvSpPr>
          <p:spPr>
            <a:xfrm>
              <a:off x="0" y="866238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96" name="Oval"/>
            <p:cNvSpPr/>
            <p:nvPr/>
          </p:nvSpPr>
          <p:spPr>
            <a:xfrm>
              <a:off x="3801943" y="6037423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97" name="Oval"/>
            <p:cNvSpPr/>
            <p:nvPr/>
          </p:nvSpPr>
          <p:spPr>
            <a:xfrm>
              <a:off x="3801943" y="641241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98" name="Oval"/>
            <p:cNvSpPr/>
            <p:nvPr/>
          </p:nvSpPr>
          <p:spPr>
            <a:xfrm>
              <a:off x="3801943" y="678741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99" name="Oval"/>
            <p:cNvSpPr/>
            <p:nvPr/>
          </p:nvSpPr>
          <p:spPr>
            <a:xfrm>
              <a:off x="3801943" y="716240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00" name="Oval"/>
            <p:cNvSpPr/>
            <p:nvPr/>
          </p:nvSpPr>
          <p:spPr>
            <a:xfrm>
              <a:off x="3801943" y="753740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01" name="Oval"/>
            <p:cNvSpPr/>
            <p:nvPr/>
          </p:nvSpPr>
          <p:spPr>
            <a:xfrm>
              <a:off x="3801943" y="791239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02" name="Oval"/>
            <p:cNvSpPr/>
            <p:nvPr/>
          </p:nvSpPr>
          <p:spPr>
            <a:xfrm>
              <a:off x="3801943" y="828738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03" name="Oval"/>
            <p:cNvSpPr/>
            <p:nvPr/>
          </p:nvSpPr>
          <p:spPr>
            <a:xfrm>
              <a:off x="3801943" y="8662382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04" name="Oval"/>
            <p:cNvSpPr/>
            <p:nvPr/>
          </p:nvSpPr>
          <p:spPr>
            <a:xfrm>
              <a:off x="107" y="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1905" name="Connection Line"/>
            <p:cNvCxnSpPr>
              <a:stCxn id="1859" idx="0"/>
              <a:endCxn id="1872" idx="0"/>
            </p:cNvCxnSpPr>
            <p:nvPr/>
          </p:nvCxnSpPr>
          <p:spPr>
            <a:xfrm flipV="1">
              <a:off x="146560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06" name="Connection Line"/>
            <p:cNvCxnSpPr>
              <a:stCxn id="1875" idx="0"/>
              <a:endCxn id="1859" idx="0"/>
            </p:cNvCxnSpPr>
            <p:nvPr/>
          </p:nvCxnSpPr>
          <p:spPr>
            <a:xfrm flipH="1">
              <a:off x="146560" y="1307105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07" name="Connection Line"/>
            <p:cNvCxnSpPr>
              <a:stCxn id="1876" idx="0"/>
              <a:endCxn id="1859" idx="0"/>
            </p:cNvCxnSpPr>
            <p:nvPr/>
          </p:nvCxnSpPr>
          <p:spPr>
            <a:xfrm flipH="1" flipV="1">
              <a:off x="146560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908" name="Connection Line"/>
            <p:cNvCxnSpPr>
              <a:stCxn id="1859" idx="0"/>
              <a:endCxn id="1877" idx="0"/>
            </p:cNvCxnSpPr>
            <p:nvPr/>
          </p:nvCxnSpPr>
          <p:spPr>
            <a:xfrm>
              <a:off x="146560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09" name="Connection Line"/>
            <p:cNvCxnSpPr>
              <a:stCxn id="1859" idx="0"/>
              <a:endCxn id="1878" idx="0"/>
            </p:cNvCxnSpPr>
            <p:nvPr/>
          </p:nvCxnSpPr>
          <p:spPr>
            <a:xfrm>
              <a:off x="146560" y="1307105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10" name="Connection Line"/>
            <p:cNvCxnSpPr>
              <a:stCxn id="1879" idx="0"/>
              <a:endCxn id="1859" idx="0"/>
            </p:cNvCxnSpPr>
            <p:nvPr/>
          </p:nvCxnSpPr>
          <p:spPr>
            <a:xfrm flipH="1" flipV="1">
              <a:off x="146560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11" name="Connection Line"/>
            <p:cNvCxnSpPr>
              <a:stCxn id="1864" idx="0"/>
              <a:endCxn id="1880" idx="0"/>
            </p:cNvCxnSpPr>
            <p:nvPr/>
          </p:nvCxnSpPr>
          <p:spPr>
            <a:xfrm flipV="1">
              <a:off x="146560" y="3182076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12" name="Connection Line"/>
            <p:cNvCxnSpPr>
              <a:stCxn id="1881" idx="0"/>
              <a:endCxn id="1864" idx="0"/>
            </p:cNvCxnSpPr>
            <p:nvPr/>
          </p:nvCxnSpPr>
          <p:spPr>
            <a:xfrm flipH="1" flipV="1">
              <a:off x="146560" y="3182076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13" name="Connection Line"/>
            <p:cNvCxnSpPr>
              <a:stCxn id="1864" idx="0"/>
              <a:endCxn id="1882" idx="0"/>
            </p:cNvCxnSpPr>
            <p:nvPr/>
          </p:nvCxnSpPr>
          <p:spPr>
            <a:xfrm>
              <a:off x="146560" y="3182076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14" name="Connection Line"/>
            <p:cNvCxnSpPr>
              <a:stCxn id="1864" idx="0"/>
              <a:endCxn id="1883" idx="0"/>
            </p:cNvCxnSpPr>
            <p:nvPr/>
          </p:nvCxnSpPr>
          <p:spPr>
            <a:xfrm>
              <a:off x="146560" y="3182076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15" name="Connection Line"/>
            <p:cNvCxnSpPr>
              <a:stCxn id="1864" idx="0"/>
              <a:endCxn id="1884" idx="0"/>
            </p:cNvCxnSpPr>
            <p:nvPr/>
          </p:nvCxnSpPr>
          <p:spPr>
            <a:xfrm>
              <a:off x="146560" y="3182076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16" name="Connection Line"/>
            <p:cNvCxnSpPr>
              <a:stCxn id="1864" idx="0"/>
              <a:endCxn id="1885" idx="0"/>
            </p:cNvCxnSpPr>
            <p:nvPr/>
          </p:nvCxnSpPr>
          <p:spPr>
            <a:xfrm>
              <a:off x="146560" y="3182076"/>
              <a:ext cx="3801944" cy="187497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17" name="Connection Line"/>
            <p:cNvCxnSpPr>
              <a:stCxn id="1884" idx="0"/>
              <a:endCxn id="1870" idx="0"/>
            </p:cNvCxnSpPr>
            <p:nvPr/>
          </p:nvCxnSpPr>
          <p:spPr>
            <a:xfrm flipH="1">
              <a:off x="146560" y="4682053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18" name="Connection Line"/>
            <p:cNvCxnSpPr>
              <a:stCxn id="1885" idx="0"/>
              <a:endCxn id="1870" idx="0"/>
            </p:cNvCxnSpPr>
            <p:nvPr/>
          </p:nvCxnSpPr>
          <p:spPr>
            <a:xfrm flipH="1">
              <a:off x="146560" y="5057047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19" name="Connection Line"/>
            <p:cNvCxnSpPr>
              <a:stCxn id="1886" idx="0"/>
              <a:endCxn id="1870" idx="0"/>
            </p:cNvCxnSpPr>
            <p:nvPr/>
          </p:nvCxnSpPr>
          <p:spPr>
            <a:xfrm flipH="1">
              <a:off x="146560" y="5432041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20" name="Connection Line"/>
            <p:cNvCxnSpPr>
              <a:stCxn id="1887" idx="0"/>
              <a:endCxn id="1870" idx="0"/>
            </p:cNvCxnSpPr>
            <p:nvPr/>
          </p:nvCxnSpPr>
          <p:spPr>
            <a:xfrm flipH="1" flipV="1">
              <a:off x="146560" y="5432042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21" name="Connection Line"/>
            <p:cNvCxnSpPr>
              <a:stCxn id="1896" idx="0"/>
              <a:endCxn id="1870" idx="0"/>
            </p:cNvCxnSpPr>
            <p:nvPr/>
          </p:nvCxnSpPr>
          <p:spPr>
            <a:xfrm flipH="1" flipV="1">
              <a:off x="146560" y="5432042"/>
              <a:ext cx="3801837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22" name="Connection Line"/>
            <p:cNvCxnSpPr>
              <a:stCxn id="1897" idx="0"/>
              <a:endCxn id="1870" idx="0"/>
            </p:cNvCxnSpPr>
            <p:nvPr/>
          </p:nvCxnSpPr>
          <p:spPr>
            <a:xfrm flipH="1" flipV="1">
              <a:off x="146560" y="5432042"/>
              <a:ext cx="3801837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23" name="Connection Line"/>
            <p:cNvCxnSpPr>
              <a:stCxn id="1893" idx="0"/>
              <a:endCxn id="1898" idx="0"/>
            </p:cNvCxnSpPr>
            <p:nvPr/>
          </p:nvCxnSpPr>
          <p:spPr>
            <a:xfrm flipV="1">
              <a:off x="146452" y="6932019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24" name="Connection Line"/>
            <p:cNvCxnSpPr>
              <a:stCxn id="1893" idx="0"/>
              <a:endCxn id="1899" idx="0"/>
            </p:cNvCxnSpPr>
            <p:nvPr/>
          </p:nvCxnSpPr>
          <p:spPr>
            <a:xfrm flipV="1">
              <a:off x="146452" y="730701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25" name="Connection Line"/>
            <p:cNvCxnSpPr>
              <a:stCxn id="1893" idx="0"/>
              <a:endCxn id="1900" idx="0"/>
            </p:cNvCxnSpPr>
            <p:nvPr/>
          </p:nvCxnSpPr>
          <p:spPr>
            <a:xfrm flipV="1">
              <a:off x="146452" y="768200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26" name="Connection Line"/>
            <p:cNvCxnSpPr>
              <a:stCxn id="1893" idx="0"/>
              <a:endCxn id="1901" idx="0"/>
            </p:cNvCxnSpPr>
            <p:nvPr/>
          </p:nvCxnSpPr>
          <p:spPr>
            <a:xfrm>
              <a:off x="146452" y="805700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27" name="Connection Line"/>
            <p:cNvCxnSpPr>
              <a:stCxn id="1893" idx="0"/>
              <a:endCxn id="1902" idx="0"/>
            </p:cNvCxnSpPr>
            <p:nvPr/>
          </p:nvCxnSpPr>
          <p:spPr>
            <a:xfrm>
              <a:off x="146452" y="805700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28" name="Connection Line"/>
            <p:cNvCxnSpPr>
              <a:stCxn id="1893" idx="0"/>
              <a:endCxn id="1903" idx="0"/>
            </p:cNvCxnSpPr>
            <p:nvPr/>
          </p:nvCxnSpPr>
          <p:spPr>
            <a:xfrm>
              <a:off x="146452" y="8057001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29" name="Connection Line"/>
            <p:cNvCxnSpPr>
              <a:stCxn id="1880" idx="0"/>
              <a:endCxn id="1866" idx="0"/>
            </p:cNvCxnSpPr>
            <p:nvPr/>
          </p:nvCxnSpPr>
          <p:spPr>
            <a:xfrm flipH="1">
              <a:off x="146560" y="3182076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30" name="Connection Line"/>
            <p:cNvCxnSpPr>
              <a:stCxn id="1880" idx="0"/>
              <a:endCxn id="1871" idx="0"/>
            </p:cNvCxnSpPr>
            <p:nvPr/>
          </p:nvCxnSpPr>
          <p:spPr>
            <a:xfrm flipH="1">
              <a:off x="146560" y="3182076"/>
              <a:ext cx="3801944" cy="262496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31" name="Connection Line"/>
            <p:cNvCxnSpPr>
              <a:stCxn id="1881" idx="0"/>
              <a:endCxn id="1867" idx="0"/>
            </p:cNvCxnSpPr>
            <p:nvPr/>
          </p:nvCxnSpPr>
          <p:spPr>
            <a:xfrm flipH="1">
              <a:off x="146560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32" name="Connection Line"/>
            <p:cNvCxnSpPr>
              <a:stCxn id="1881" idx="0"/>
              <a:endCxn id="1871" idx="0"/>
            </p:cNvCxnSpPr>
            <p:nvPr/>
          </p:nvCxnSpPr>
          <p:spPr>
            <a:xfrm flipH="1">
              <a:off x="146560" y="3557070"/>
              <a:ext cx="3801944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33" name="Connection Line"/>
            <p:cNvCxnSpPr>
              <a:stCxn id="1882" idx="0"/>
              <a:endCxn id="1869" idx="0"/>
            </p:cNvCxnSpPr>
            <p:nvPr/>
          </p:nvCxnSpPr>
          <p:spPr>
            <a:xfrm flipH="1">
              <a:off x="146560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34" name="Connection Line"/>
            <p:cNvCxnSpPr>
              <a:stCxn id="1888" idx="0"/>
              <a:endCxn id="1882" idx="0"/>
            </p:cNvCxnSpPr>
            <p:nvPr/>
          </p:nvCxnSpPr>
          <p:spPr>
            <a:xfrm flipV="1">
              <a:off x="146452" y="3932064"/>
              <a:ext cx="3802052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35" name="Connection Line"/>
            <p:cNvCxnSpPr>
              <a:stCxn id="1888" idx="0"/>
              <a:endCxn id="1897" idx="0"/>
            </p:cNvCxnSpPr>
            <p:nvPr/>
          </p:nvCxnSpPr>
          <p:spPr>
            <a:xfrm>
              <a:off x="146452" y="6182030"/>
              <a:ext cx="3801945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36" name="Connection Line"/>
            <p:cNvCxnSpPr>
              <a:stCxn id="1867" idx="0"/>
              <a:endCxn id="1883" idx="0"/>
            </p:cNvCxnSpPr>
            <p:nvPr/>
          </p:nvCxnSpPr>
          <p:spPr>
            <a:xfrm flipV="1">
              <a:off x="146560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1937" name="Connection Line"/>
            <p:cNvCxnSpPr>
              <a:stCxn id="1889" idx="0"/>
              <a:endCxn id="1883" idx="0"/>
            </p:cNvCxnSpPr>
            <p:nvPr/>
          </p:nvCxnSpPr>
          <p:spPr>
            <a:xfrm flipV="1">
              <a:off x="146452" y="4307059"/>
              <a:ext cx="3802052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938" name="Connection Line"/>
            <p:cNvCxnSpPr>
              <a:stCxn id="1896" idx="0"/>
              <a:endCxn id="1868" idx="0"/>
            </p:cNvCxnSpPr>
            <p:nvPr/>
          </p:nvCxnSpPr>
          <p:spPr>
            <a:xfrm flipH="1" flipV="1">
              <a:off x="146560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939" name="Connection Line"/>
            <p:cNvCxnSpPr>
              <a:stCxn id="1867" idx="0"/>
              <a:endCxn id="1897" idx="0"/>
            </p:cNvCxnSpPr>
            <p:nvPr/>
          </p:nvCxnSpPr>
          <p:spPr>
            <a:xfrm>
              <a:off x="146560" y="4307059"/>
              <a:ext cx="3801837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940" name="Connection Line"/>
            <p:cNvCxnSpPr>
              <a:stCxn id="1887" idx="0"/>
              <a:endCxn id="1865" idx="0"/>
            </p:cNvCxnSpPr>
            <p:nvPr/>
          </p:nvCxnSpPr>
          <p:spPr>
            <a:xfrm flipH="1" flipV="1">
              <a:off x="146560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941" name="Connection Line"/>
            <p:cNvCxnSpPr>
              <a:stCxn id="1886" idx="0"/>
              <a:endCxn id="1866" idx="0"/>
            </p:cNvCxnSpPr>
            <p:nvPr/>
          </p:nvCxnSpPr>
          <p:spPr>
            <a:xfrm flipH="1" flipV="1">
              <a:off x="146560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942" name="Connection Line"/>
            <p:cNvCxnSpPr>
              <a:stCxn id="1865" idx="0"/>
              <a:endCxn id="1882" idx="0"/>
            </p:cNvCxnSpPr>
            <p:nvPr/>
          </p:nvCxnSpPr>
          <p:spPr>
            <a:xfrm>
              <a:off x="146560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943" name="Connection Line"/>
            <p:cNvCxnSpPr>
              <a:stCxn id="1889" idx="0"/>
              <a:endCxn id="1897" idx="0"/>
            </p:cNvCxnSpPr>
            <p:nvPr/>
          </p:nvCxnSpPr>
          <p:spPr>
            <a:xfrm>
              <a:off x="146452" y="6557025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944" name="Connection Line"/>
            <p:cNvCxnSpPr>
              <a:stCxn id="1879" idx="0"/>
              <a:endCxn id="1858" idx="0"/>
            </p:cNvCxnSpPr>
            <p:nvPr/>
          </p:nvCxnSpPr>
          <p:spPr>
            <a:xfrm flipH="1" flipV="1">
              <a:off x="146560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945" name="Connection Line"/>
            <p:cNvCxnSpPr>
              <a:stCxn id="1861" idx="0"/>
              <a:endCxn id="1875" idx="0"/>
            </p:cNvCxnSpPr>
            <p:nvPr/>
          </p:nvCxnSpPr>
          <p:spPr>
            <a:xfrm flipV="1">
              <a:off x="146560" y="1307105"/>
              <a:ext cx="3801944" cy="74999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946" name="Connection Line"/>
            <p:cNvCxnSpPr>
              <a:stCxn id="1862" idx="0"/>
              <a:endCxn id="1874" idx="0"/>
            </p:cNvCxnSpPr>
            <p:nvPr/>
          </p:nvCxnSpPr>
          <p:spPr>
            <a:xfrm flipV="1">
              <a:off x="146560" y="932110"/>
              <a:ext cx="3801944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947" name="Connection Line"/>
            <p:cNvCxnSpPr>
              <a:stCxn id="1857" idx="0"/>
              <a:endCxn id="1878" idx="0"/>
            </p:cNvCxnSpPr>
            <p:nvPr/>
          </p:nvCxnSpPr>
          <p:spPr>
            <a:xfrm>
              <a:off x="146560" y="557117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948" name="Connection Line"/>
            <p:cNvCxnSpPr>
              <a:stCxn id="1873" idx="0"/>
              <a:endCxn id="1904" idx="0"/>
            </p:cNvCxnSpPr>
            <p:nvPr/>
          </p:nvCxnSpPr>
          <p:spPr>
            <a:xfrm flipH="1" flipV="1">
              <a:off x="146560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949" name="Connection Line"/>
            <p:cNvCxnSpPr>
              <a:stCxn id="1857" idx="0"/>
              <a:endCxn id="1874" idx="0"/>
            </p:cNvCxnSpPr>
            <p:nvPr/>
          </p:nvCxnSpPr>
          <p:spPr>
            <a:xfrm>
              <a:off x="146560" y="557117"/>
              <a:ext cx="3801944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950" name="Connection Line"/>
            <p:cNvCxnSpPr>
              <a:stCxn id="1863" idx="0"/>
              <a:endCxn id="1878" idx="0"/>
            </p:cNvCxnSpPr>
            <p:nvPr/>
          </p:nvCxnSpPr>
          <p:spPr>
            <a:xfrm flipV="1">
              <a:off x="146560" y="2432088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951" name="Connection Line"/>
            <p:cNvCxnSpPr>
              <a:stCxn id="1876" idx="0"/>
              <a:endCxn id="1860" idx="0"/>
            </p:cNvCxnSpPr>
            <p:nvPr/>
          </p:nvCxnSpPr>
          <p:spPr>
            <a:xfrm flipH="1">
              <a:off x="146560" y="1682099"/>
              <a:ext cx="3801944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952" name="Connection Line"/>
            <p:cNvCxnSpPr>
              <a:stCxn id="1862" idx="0"/>
              <a:endCxn id="1872" idx="0"/>
            </p:cNvCxnSpPr>
            <p:nvPr/>
          </p:nvCxnSpPr>
          <p:spPr>
            <a:xfrm flipV="1">
              <a:off x="146560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953" name="Connection Line"/>
            <p:cNvCxnSpPr>
              <a:stCxn id="1862" idx="0"/>
              <a:endCxn id="1877" idx="0"/>
            </p:cNvCxnSpPr>
            <p:nvPr/>
          </p:nvCxnSpPr>
          <p:spPr>
            <a:xfrm flipV="1">
              <a:off x="146560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954" name="Connection Line"/>
            <p:cNvCxnSpPr>
              <a:stCxn id="1863" idx="0"/>
              <a:endCxn id="1882" idx="0"/>
            </p:cNvCxnSpPr>
            <p:nvPr/>
          </p:nvCxnSpPr>
          <p:spPr>
            <a:xfrm>
              <a:off x="146560" y="2807082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955" name="Connection Line"/>
            <p:cNvCxnSpPr>
              <a:stCxn id="1863" idx="0"/>
              <a:endCxn id="1874" idx="0"/>
            </p:cNvCxnSpPr>
            <p:nvPr/>
          </p:nvCxnSpPr>
          <p:spPr>
            <a:xfrm flipV="1">
              <a:off x="146560" y="932110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956" name="Connection Line"/>
            <p:cNvCxnSpPr>
              <a:stCxn id="1884" idx="0"/>
              <a:endCxn id="1860" idx="0"/>
            </p:cNvCxnSpPr>
            <p:nvPr/>
          </p:nvCxnSpPr>
          <p:spPr>
            <a:xfrm flipH="1" flipV="1">
              <a:off x="146560" y="1682099"/>
              <a:ext cx="3801944" cy="299995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957" name="Connection Line"/>
            <p:cNvCxnSpPr>
              <a:stCxn id="1891" idx="0"/>
              <a:endCxn id="1898" idx="0"/>
            </p:cNvCxnSpPr>
            <p:nvPr/>
          </p:nvCxnSpPr>
          <p:spPr>
            <a:xfrm flipV="1">
              <a:off x="146452" y="6932019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958" name="Connection Line"/>
            <p:cNvCxnSpPr>
              <a:stCxn id="1899" idx="0"/>
              <a:endCxn id="1894" idx="0"/>
            </p:cNvCxnSpPr>
            <p:nvPr/>
          </p:nvCxnSpPr>
          <p:spPr>
            <a:xfrm flipH="1">
              <a:off x="146452" y="7307013"/>
              <a:ext cx="3801945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959" name="Connection Line"/>
            <p:cNvCxnSpPr>
              <a:stCxn id="1895" idx="0"/>
              <a:endCxn id="1898" idx="0"/>
            </p:cNvCxnSpPr>
            <p:nvPr/>
          </p:nvCxnSpPr>
          <p:spPr>
            <a:xfrm flipV="1">
              <a:off x="146452" y="6932019"/>
              <a:ext cx="3801945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960" name="Connection Line"/>
            <p:cNvCxnSpPr>
              <a:stCxn id="1902" idx="0"/>
              <a:endCxn id="1892" idx="0"/>
            </p:cNvCxnSpPr>
            <p:nvPr/>
          </p:nvCxnSpPr>
          <p:spPr>
            <a:xfrm flipH="1" flipV="1">
              <a:off x="146452" y="7682007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961" name="Connection Line"/>
            <p:cNvCxnSpPr>
              <a:stCxn id="1900" idx="0"/>
              <a:endCxn id="1892" idx="0"/>
            </p:cNvCxnSpPr>
            <p:nvPr/>
          </p:nvCxnSpPr>
          <p:spPr>
            <a:xfrm flipH="1">
              <a:off x="146452" y="7682007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962" name="Connection Line"/>
            <p:cNvCxnSpPr>
              <a:stCxn id="1899" idx="0"/>
              <a:endCxn id="1868" idx="0"/>
            </p:cNvCxnSpPr>
            <p:nvPr/>
          </p:nvCxnSpPr>
          <p:spPr>
            <a:xfrm flipH="1" flipV="1">
              <a:off x="146560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1963" name="Connection Line"/>
            <p:cNvCxnSpPr>
              <a:stCxn id="1876" idx="0"/>
              <a:endCxn id="1863" idx="0"/>
            </p:cNvCxnSpPr>
            <p:nvPr/>
          </p:nvCxnSpPr>
          <p:spPr>
            <a:xfrm flipH="1">
              <a:off x="146560" y="1682099"/>
              <a:ext cx="3801944" cy="112498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964" name="Connection Line"/>
            <p:cNvCxnSpPr>
              <a:stCxn id="1873" idx="0"/>
              <a:endCxn id="1860" idx="0"/>
            </p:cNvCxnSpPr>
            <p:nvPr/>
          </p:nvCxnSpPr>
          <p:spPr>
            <a:xfrm flipH="1">
              <a:off x="146560" y="557116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  <p:grpSp>
        <p:nvGrpSpPr>
          <p:cNvPr id="1968" name="Group"/>
          <p:cNvGrpSpPr/>
          <p:nvPr/>
        </p:nvGrpSpPr>
        <p:grpSpPr>
          <a:xfrm>
            <a:off x="2357517" y="4188102"/>
            <a:ext cx="5722319" cy="1270001"/>
            <a:chOff x="0" y="0"/>
            <a:chExt cx="5722318" cy="1270000"/>
          </a:xfrm>
        </p:grpSpPr>
        <p:sp>
          <p:nvSpPr>
            <p:cNvPr id="1966" name="0 Clusters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0 Clusters</a:t>
              </a:r>
            </a:p>
          </p:txBody>
        </p:sp>
        <p:sp>
          <p:nvSpPr>
            <p:cNvPr id="1967" name="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Allocate</a:t>
              </a:r>
            </a:p>
          </p:txBody>
        </p:sp>
      </p:grpSp>
      <p:grpSp>
        <p:nvGrpSpPr>
          <p:cNvPr id="2077" name="Group"/>
          <p:cNvGrpSpPr/>
          <p:nvPr/>
        </p:nvGrpSpPr>
        <p:grpSpPr>
          <a:xfrm>
            <a:off x="8572500" y="444500"/>
            <a:ext cx="4094956" cy="8951598"/>
            <a:chOff x="0" y="0"/>
            <a:chExt cx="4094955" cy="8951597"/>
          </a:xfrm>
        </p:grpSpPr>
        <p:sp>
          <p:nvSpPr>
            <p:cNvPr id="1969" name="Oval"/>
            <p:cNvSpPr/>
            <p:nvPr/>
          </p:nvSpPr>
          <p:spPr>
            <a:xfrm>
              <a:off x="106" y="412509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70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71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>
                <a:alpha val="1459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72" name="Oval"/>
            <p:cNvSpPr/>
            <p:nvPr/>
          </p:nvSpPr>
          <p:spPr>
            <a:xfrm>
              <a:off x="106" y="1537492"/>
              <a:ext cx="292907" cy="289216"/>
            </a:xfrm>
            <a:prstGeom prst="ellipse">
              <a:avLst/>
            </a:prstGeom>
            <a:solidFill>
              <a:schemeClr val="accent1">
                <a:alpha val="1459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73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74" name="Oval"/>
            <p:cNvSpPr/>
            <p:nvPr/>
          </p:nvSpPr>
          <p:spPr>
            <a:xfrm>
              <a:off x="106" y="2287481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75" name="Oval"/>
            <p:cNvSpPr/>
            <p:nvPr/>
          </p:nvSpPr>
          <p:spPr>
            <a:xfrm>
              <a:off x="106" y="2662475"/>
              <a:ext cx="292907" cy="289215"/>
            </a:xfrm>
            <a:prstGeom prst="ellipse">
              <a:avLst/>
            </a:prstGeom>
            <a:solidFill>
              <a:schemeClr val="accent1">
                <a:alpha val="1459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76" name="Oval"/>
            <p:cNvSpPr/>
            <p:nvPr/>
          </p:nvSpPr>
          <p:spPr>
            <a:xfrm>
              <a:off x="106" y="3037469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77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78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79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80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81" name="Oval"/>
            <p:cNvSpPr/>
            <p:nvPr/>
          </p:nvSpPr>
          <p:spPr>
            <a:xfrm>
              <a:off x="106" y="491244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82" name="Oval"/>
            <p:cNvSpPr/>
            <p:nvPr/>
          </p:nvSpPr>
          <p:spPr>
            <a:xfrm>
              <a:off x="106" y="528743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83" name="Oval"/>
            <p:cNvSpPr/>
            <p:nvPr/>
          </p:nvSpPr>
          <p:spPr>
            <a:xfrm>
              <a:off x="106" y="566242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84" name="Oval"/>
            <p:cNvSpPr/>
            <p:nvPr/>
          </p:nvSpPr>
          <p:spPr>
            <a:xfrm>
              <a:off x="3802049" y="3751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85" name="Oval"/>
            <p:cNvSpPr/>
            <p:nvPr/>
          </p:nvSpPr>
          <p:spPr>
            <a:xfrm>
              <a:off x="3802049" y="41250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86" name="Oval"/>
            <p:cNvSpPr/>
            <p:nvPr/>
          </p:nvSpPr>
          <p:spPr>
            <a:xfrm>
              <a:off x="3802049" y="78750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87" name="Oval"/>
            <p:cNvSpPr/>
            <p:nvPr/>
          </p:nvSpPr>
          <p:spPr>
            <a:xfrm>
              <a:off x="3802049" y="1162498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88" name="Oval"/>
            <p:cNvSpPr/>
            <p:nvPr/>
          </p:nvSpPr>
          <p:spPr>
            <a:xfrm>
              <a:off x="3802049" y="1537492"/>
              <a:ext cx="292907" cy="289215"/>
            </a:xfrm>
            <a:prstGeom prst="ellipse">
              <a:avLst/>
            </a:prstGeom>
            <a:solidFill>
              <a:schemeClr val="accent1">
                <a:alpha val="1459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89" name="Oval"/>
            <p:cNvSpPr/>
            <p:nvPr/>
          </p:nvSpPr>
          <p:spPr>
            <a:xfrm>
              <a:off x="3802049" y="191248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90" name="Oval"/>
            <p:cNvSpPr/>
            <p:nvPr/>
          </p:nvSpPr>
          <p:spPr>
            <a:xfrm>
              <a:off x="3802049" y="228748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91" name="Oval"/>
            <p:cNvSpPr/>
            <p:nvPr/>
          </p:nvSpPr>
          <p:spPr>
            <a:xfrm>
              <a:off x="3802049" y="266247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92" name="Oval"/>
            <p:cNvSpPr/>
            <p:nvPr/>
          </p:nvSpPr>
          <p:spPr>
            <a:xfrm>
              <a:off x="3802049" y="303746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93" name="Oval"/>
            <p:cNvSpPr/>
            <p:nvPr/>
          </p:nvSpPr>
          <p:spPr>
            <a:xfrm>
              <a:off x="3802049" y="3412463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94" name="Oval"/>
            <p:cNvSpPr/>
            <p:nvPr/>
          </p:nvSpPr>
          <p:spPr>
            <a:xfrm>
              <a:off x="3802049" y="378745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95" name="Oval"/>
            <p:cNvSpPr/>
            <p:nvPr/>
          </p:nvSpPr>
          <p:spPr>
            <a:xfrm>
              <a:off x="3802049" y="416245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96" name="Oval"/>
            <p:cNvSpPr/>
            <p:nvPr/>
          </p:nvSpPr>
          <p:spPr>
            <a:xfrm>
              <a:off x="3802049" y="453744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97" name="Oval"/>
            <p:cNvSpPr/>
            <p:nvPr/>
          </p:nvSpPr>
          <p:spPr>
            <a:xfrm>
              <a:off x="3802049" y="491244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98" name="Oval"/>
            <p:cNvSpPr/>
            <p:nvPr/>
          </p:nvSpPr>
          <p:spPr>
            <a:xfrm>
              <a:off x="3802049" y="528743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99" name="Oval"/>
            <p:cNvSpPr/>
            <p:nvPr/>
          </p:nvSpPr>
          <p:spPr>
            <a:xfrm>
              <a:off x="3802049" y="566242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00" name="Oval"/>
            <p:cNvSpPr/>
            <p:nvPr/>
          </p:nvSpPr>
          <p:spPr>
            <a:xfrm>
              <a:off x="0" y="603742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01" name="Oval"/>
            <p:cNvSpPr/>
            <p:nvPr/>
          </p:nvSpPr>
          <p:spPr>
            <a:xfrm>
              <a:off x="0" y="6412417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02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03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04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05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06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07" name="Oval"/>
            <p:cNvSpPr/>
            <p:nvPr/>
          </p:nvSpPr>
          <p:spPr>
            <a:xfrm>
              <a:off x="0" y="866238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08" name="Oval"/>
            <p:cNvSpPr/>
            <p:nvPr/>
          </p:nvSpPr>
          <p:spPr>
            <a:xfrm>
              <a:off x="3801942" y="6037423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09" name="Oval"/>
            <p:cNvSpPr/>
            <p:nvPr/>
          </p:nvSpPr>
          <p:spPr>
            <a:xfrm>
              <a:off x="3801942" y="641241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10" name="Oval"/>
            <p:cNvSpPr/>
            <p:nvPr/>
          </p:nvSpPr>
          <p:spPr>
            <a:xfrm>
              <a:off x="3801942" y="678741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11" name="Oval"/>
            <p:cNvSpPr/>
            <p:nvPr/>
          </p:nvSpPr>
          <p:spPr>
            <a:xfrm>
              <a:off x="3801942" y="716240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12" name="Oval"/>
            <p:cNvSpPr/>
            <p:nvPr/>
          </p:nvSpPr>
          <p:spPr>
            <a:xfrm>
              <a:off x="3801942" y="753740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13" name="Oval"/>
            <p:cNvSpPr/>
            <p:nvPr/>
          </p:nvSpPr>
          <p:spPr>
            <a:xfrm>
              <a:off x="3801942" y="791239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14" name="Oval"/>
            <p:cNvSpPr/>
            <p:nvPr/>
          </p:nvSpPr>
          <p:spPr>
            <a:xfrm>
              <a:off x="3801942" y="828738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15" name="Oval"/>
            <p:cNvSpPr/>
            <p:nvPr/>
          </p:nvSpPr>
          <p:spPr>
            <a:xfrm>
              <a:off x="3801942" y="8662382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16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2017" name="Connection Line"/>
            <p:cNvCxnSpPr>
              <a:stCxn id="1971" idx="0"/>
              <a:endCxn id="1984" idx="0"/>
            </p:cNvCxnSpPr>
            <p:nvPr/>
          </p:nvCxnSpPr>
          <p:spPr>
            <a:xfrm flipV="1">
              <a:off x="146559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18" name="Connection Line"/>
            <p:cNvCxnSpPr>
              <a:stCxn id="1987" idx="0"/>
              <a:endCxn id="1971" idx="0"/>
            </p:cNvCxnSpPr>
            <p:nvPr/>
          </p:nvCxnSpPr>
          <p:spPr>
            <a:xfrm flipH="1">
              <a:off x="146559" y="1307105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19" name="Connection Line"/>
            <p:cNvCxnSpPr>
              <a:stCxn id="1988" idx="0"/>
              <a:endCxn id="1971" idx="0"/>
            </p:cNvCxnSpPr>
            <p:nvPr/>
          </p:nvCxnSpPr>
          <p:spPr>
            <a:xfrm flipH="1" flipV="1">
              <a:off x="146559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20" name="Connection Line"/>
            <p:cNvCxnSpPr>
              <a:stCxn id="1971" idx="0"/>
              <a:endCxn id="1989" idx="0"/>
            </p:cNvCxnSpPr>
            <p:nvPr/>
          </p:nvCxnSpPr>
          <p:spPr>
            <a:xfrm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21" name="Connection Line"/>
            <p:cNvCxnSpPr>
              <a:stCxn id="1971" idx="0"/>
              <a:endCxn id="1990" idx="0"/>
            </p:cNvCxnSpPr>
            <p:nvPr/>
          </p:nvCxnSpPr>
          <p:spPr>
            <a:xfrm>
              <a:off x="146559" y="1307105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22" name="Connection Line"/>
            <p:cNvCxnSpPr>
              <a:stCxn id="1991" idx="0"/>
              <a:endCxn id="1971" idx="0"/>
            </p:cNvCxnSpPr>
            <p:nvPr/>
          </p:nvCxnSpPr>
          <p:spPr>
            <a:xfrm flipH="1" flipV="1">
              <a:off x="146559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23" name="Connection Line"/>
            <p:cNvCxnSpPr>
              <a:stCxn id="1976" idx="0"/>
              <a:endCxn id="1992" idx="0"/>
            </p:cNvCxnSpPr>
            <p:nvPr/>
          </p:nvCxnSpPr>
          <p:spPr>
            <a:xfrm flipV="1">
              <a:off x="146559" y="3182076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24" name="Connection Line"/>
            <p:cNvCxnSpPr>
              <a:stCxn id="1993" idx="0"/>
              <a:endCxn id="1976" idx="0"/>
            </p:cNvCxnSpPr>
            <p:nvPr/>
          </p:nvCxnSpPr>
          <p:spPr>
            <a:xfrm flipH="1" flipV="1">
              <a:off x="146559" y="3182076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25" name="Connection Line"/>
            <p:cNvCxnSpPr>
              <a:stCxn id="1976" idx="0"/>
              <a:endCxn id="1994" idx="0"/>
            </p:cNvCxnSpPr>
            <p:nvPr/>
          </p:nvCxnSpPr>
          <p:spPr>
            <a:xfrm>
              <a:off x="146559" y="3182076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26" name="Connection Line"/>
            <p:cNvCxnSpPr>
              <a:stCxn id="1976" idx="0"/>
              <a:endCxn id="1995" idx="0"/>
            </p:cNvCxnSpPr>
            <p:nvPr/>
          </p:nvCxnSpPr>
          <p:spPr>
            <a:xfrm>
              <a:off x="146559" y="3182076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27" name="Connection Line"/>
            <p:cNvCxnSpPr>
              <a:stCxn id="1976" idx="0"/>
              <a:endCxn id="1996" idx="0"/>
            </p:cNvCxnSpPr>
            <p:nvPr/>
          </p:nvCxnSpPr>
          <p:spPr>
            <a:xfrm>
              <a:off x="146559" y="3182076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28" name="Connection Line"/>
            <p:cNvCxnSpPr>
              <a:stCxn id="1976" idx="0"/>
              <a:endCxn id="1997" idx="0"/>
            </p:cNvCxnSpPr>
            <p:nvPr/>
          </p:nvCxnSpPr>
          <p:spPr>
            <a:xfrm>
              <a:off x="146559" y="3182076"/>
              <a:ext cx="3801944" cy="187497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29" name="Connection Line"/>
            <p:cNvCxnSpPr>
              <a:stCxn id="1996" idx="0"/>
              <a:endCxn id="1982" idx="0"/>
            </p:cNvCxnSpPr>
            <p:nvPr/>
          </p:nvCxnSpPr>
          <p:spPr>
            <a:xfrm flipH="1">
              <a:off x="146559" y="4682053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30" name="Connection Line"/>
            <p:cNvCxnSpPr>
              <a:stCxn id="1997" idx="0"/>
              <a:endCxn id="1982" idx="0"/>
            </p:cNvCxnSpPr>
            <p:nvPr/>
          </p:nvCxnSpPr>
          <p:spPr>
            <a:xfrm flipH="1">
              <a:off x="146559" y="5057047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31" name="Connection Line"/>
            <p:cNvCxnSpPr>
              <a:stCxn id="1998" idx="0"/>
              <a:endCxn id="1982" idx="0"/>
            </p:cNvCxnSpPr>
            <p:nvPr/>
          </p:nvCxnSpPr>
          <p:spPr>
            <a:xfrm flipH="1">
              <a:off x="146559" y="5432041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32" name="Connection Line"/>
            <p:cNvCxnSpPr>
              <a:stCxn id="1999" idx="0"/>
              <a:endCxn id="1982" idx="0"/>
            </p:cNvCxnSpPr>
            <p:nvPr/>
          </p:nvCxnSpPr>
          <p:spPr>
            <a:xfrm flipH="1" flipV="1">
              <a:off x="146559" y="5432042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33" name="Connection Line"/>
            <p:cNvCxnSpPr>
              <a:stCxn id="2008" idx="0"/>
              <a:endCxn id="1982" idx="0"/>
            </p:cNvCxnSpPr>
            <p:nvPr/>
          </p:nvCxnSpPr>
          <p:spPr>
            <a:xfrm flipH="1" flipV="1">
              <a:off x="146559" y="5432042"/>
              <a:ext cx="3801837" cy="74998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034" name="Connection Line"/>
            <p:cNvCxnSpPr>
              <a:stCxn id="2009" idx="0"/>
              <a:endCxn id="1982" idx="0"/>
            </p:cNvCxnSpPr>
            <p:nvPr/>
          </p:nvCxnSpPr>
          <p:spPr>
            <a:xfrm flipH="1" flipV="1">
              <a:off x="146559" y="5432042"/>
              <a:ext cx="3801837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35" name="Connection Line"/>
            <p:cNvCxnSpPr>
              <a:stCxn id="2005" idx="0"/>
              <a:endCxn id="2010" idx="0"/>
            </p:cNvCxnSpPr>
            <p:nvPr/>
          </p:nvCxnSpPr>
          <p:spPr>
            <a:xfrm flipV="1">
              <a:off x="146452" y="6932019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36" name="Connection Line"/>
            <p:cNvCxnSpPr>
              <a:stCxn id="2005" idx="0"/>
              <a:endCxn id="2011" idx="0"/>
            </p:cNvCxnSpPr>
            <p:nvPr/>
          </p:nvCxnSpPr>
          <p:spPr>
            <a:xfrm flipV="1">
              <a:off x="146452" y="7307013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37" name="Connection Line"/>
            <p:cNvCxnSpPr>
              <a:stCxn id="2005" idx="0"/>
              <a:endCxn id="2012" idx="0"/>
            </p:cNvCxnSpPr>
            <p:nvPr/>
          </p:nvCxnSpPr>
          <p:spPr>
            <a:xfrm flipV="1">
              <a:off x="146452" y="7682007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38" name="Connection Line"/>
            <p:cNvCxnSpPr>
              <a:stCxn id="2005" idx="0"/>
              <a:endCxn id="2013" idx="0"/>
            </p:cNvCxnSpPr>
            <p:nvPr/>
          </p:nvCxnSpPr>
          <p:spPr>
            <a:xfrm>
              <a:off x="146452" y="8057001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39" name="Connection Line"/>
            <p:cNvCxnSpPr>
              <a:stCxn id="2005" idx="0"/>
              <a:endCxn id="2014" idx="0"/>
            </p:cNvCxnSpPr>
            <p:nvPr/>
          </p:nvCxnSpPr>
          <p:spPr>
            <a:xfrm>
              <a:off x="146452" y="805700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40" name="Connection Line"/>
            <p:cNvCxnSpPr>
              <a:stCxn id="2005" idx="0"/>
              <a:endCxn id="2015" idx="0"/>
            </p:cNvCxnSpPr>
            <p:nvPr/>
          </p:nvCxnSpPr>
          <p:spPr>
            <a:xfrm>
              <a:off x="146452" y="8057001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41" name="Connection Line"/>
            <p:cNvCxnSpPr>
              <a:stCxn id="1992" idx="0"/>
              <a:endCxn id="1978" idx="0"/>
            </p:cNvCxnSpPr>
            <p:nvPr/>
          </p:nvCxnSpPr>
          <p:spPr>
            <a:xfrm flipH="1">
              <a:off x="146559" y="3182076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42" name="Connection Line"/>
            <p:cNvCxnSpPr>
              <a:stCxn id="1992" idx="0"/>
              <a:endCxn id="1983" idx="0"/>
            </p:cNvCxnSpPr>
            <p:nvPr/>
          </p:nvCxnSpPr>
          <p:spPr>
            <a:xfrm flipH="1">
              <a:off x="146559" y="3182076"/>
              <a:ext cx="3801944" cy="262496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43" name="Connection Line"/>
            <p:cNvCxnSpPr>
              <a:stCxn id="1993" idx="0"/>
              <a:endCxn id="1979" idx="0"/>
            </p:cNvCxnSpPr>
            <p:nvPr/>
          </p:nvCxnSpPr>
          <p:spPr>
            <a:xfrm flipH="1">
              <a:off x="146559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44" name="Connection Line"/>
            <p:cNvCxnSpPr>
              <a:stCxn id="1993" idx="0"/>
              <a:endCxn id="1983" idx="0"/>
            </p:cNvCxnSpPr>
            <p:nvPr/>
          </p:nvCxnSpPr>
          <p:spPr>
            <a:xfrm flipH="1">
              <a:off x="146559" y="3557070"/>
              <a:ext cx="3801944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45" name="Connection Line"/>
            <p:cNvCxnSpPr>
              <a:stCxn id="1994" idx="0"/>
              <a:endCxn id="1981" idx="0"/>
            </p:cNvCxnSpPr>
            <p:nvPr/>
          </p:nvCxnSpPr>
          <p:spPr>
            <a:xfrm flipH="1">
              <a:off x="146559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46" name="Connection Line"/>
            <p:cNvCxnSpPr>
              <a:stCxn id="2000" idx="0"/>
              <a:endCxn id="1994" idx="0"/>
            </p:cNvCxnSpPr>
            <p:nvPr/>
          </p:nvCxnSpPr>
          <p:spPr>
            <a:xfrm flipV="1">
              <a:off x="146452" y="3932064"/>
              <a:ext cx="3802051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47" name="Connection Line"/>
            <p:cNvCxnSpPr>
              <a:stCxn id="2000" idx="0"/>
              <a:endCxn id="2009" idx="0"/>
            </p:cNvCxnSpPr>
            <p:nvPr/>
          </p:nvCxnSpPr>
          <p:spPr>
            <a:xfrm>
              <a:off x="146452" y="6182030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48" name="Connection Line"/>
            <p:cNvCxnSpPr>
              <a:stCxn id="1979" idx="0"/>
              <a:endCxn id="1995" idx="0"/>
            </p:cNvCxnSpPr>
            <p:nvPr/>
          </p:nvCxnSpPr>
          <p:spPr>
            <a:xfrm flipV="1">
              <a:off x="146559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049" name="Connection Line"/>
            <p:cNvCxnSpPr>
              <a:stCxn id="2001" idx="0"/>
              <a:endCxn id="1995" idx="0"/>
            </p:cNvCxnSpPr>
            <p:nvPr/>
          </p:nvCxnSpPr>
          <p:spPr>
            <a:xfrm flipV="1">
              <a:off x="146452" y="4307059"/>
              <a:ext cx="3802051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050" name="Connection Line"/>
            <p:cNvCxnSpPr>
              <a:stCxn id="2008" idx="0"/>
              <a:endCxn id="1980" idx="0"/>
            </p:cNvCxnSpPr>
            <p:nvPr/>
          </p:nvCxnSpPr>
          <p:spPr>
            <a:xfrm flipH="1" flipV="1">
              <a:off x="146559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051" name="Connection Line"/>
            <p:cNvCxnSpPr>
              <a:stCxn id="1979" idx="0"/>
              <a:endCxn id="2009" idx="0"/>
            </p:cNvCxnSpPr>
            <p:nvPr/>
          </p:nvCxnSpPr>
          <p:spPr>
            <a:xfrm>
              <a:off x="146559" y="4307059"/>
              <a:ext cx="3801837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052" name="Connection Line"/>
            <p:cNvCxnSpPr>
              <a:stCxn id="1999" idx="0"/>
              <a:endCxn id="1977" idx="0"/>
            </p:cNvCxnSpPr>
            <p:nvPr/>
          </p:nvCxnSpPr>
          <p:spPr>
            <a:xfrm flipH="1" flipV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053" name="Connection Line"/>
            <p:cNvCxnSpPr>
              <a:stCxn id="1998" idx="0"/>
              <a:endCxn id="1978" idx="0"/>
            </p:cNvCxnSpPr>
            <p:nvPr/>
          </p:nvCxnSpPr>
          <p:spPr>
            <a:xfrm flipH="1" flipV="1">
              <a:off x="146559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054" name="Connection Line"/>
            <p:cNvCxnSpPr>
              <a:stCxn id="1977" idx="0"/>
              <a:endCxn id="1994" idx="0"/>
            </p:cNvCxnSpPr>
            <p:nvPr/>
          </p:nvCxnSpPr>
          <p:spPr>
            <a:xfrm>
              <a:off x="146559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055" name="Connection Line"/>
            <p:cNvCxnSpPr>
              <a:stCxn id="2001" idx="0"/>
              <a:endCxn id="2009" idx="0"/>
            </p:cNvCxnSpPr>
            <p:nvPr/>
          </p:nvCxnSpPr>
          <p:spPr>
            <a:xfrm>
              <a:off x="146452" y="6557025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056" name="Connection Line"/>
            <p:cNvCxnSpPr>
              <a:stCxn id="1991" idx="0"/>
              <a:endCxn id="1970" idx="0"/>
            </p:cNvCxnSpPr>
            <p:nvPr/>
          </p:nvCxnSpPr>
          <p:spPr>
            <a:xfrm flipH="1" flipV="1">
              <a:off x="146559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057" name="Connection Line"/>
            <p:cNvCxnSpPr>
              <a:stCxn id="1973" idx="0"/>
              <a:endCxn id="1987" idx="0"/>
            </p:cNvCxnSpPr>
            <p:nvPr/>
          </p:nvCxnSpPr>
          <p:spPr>
            <a:xfrm flipV="1">
              <a:off x="146559" y="1307105"/>
              <a:ext cx="3801944" cy="74999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058" name="Connection Line"/>
            <p:cNvCxnSpPr>
              <a:stCxn id="1974" idx="0"/>
              <a:endCxn id="1986" idx="0"/>
            </p:cNvCxnSpPr>
            <p:nvPr/>
          </p:nvCxnSpPr>
          <p:spPr>
            <a:xfrm flipV="1">
              <a:off x="146559" y="932110"/>
              <a:ext cx="3801944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059" name="Connection Line"/>
            <p:cNvCxnSpPr>
              <a:stCxn id="1969" idx="0"/>
              <a:endCxn id="1990" idx="0"/>
            </p:cNvCxnSpPr>
            <p:nvPr/>
          </p:nvCxnSpPr>
          <p:spPr>
            <a:xfrm>
              <a:off x="146559" y="557116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060" name="Connection Line"/>
            <p:cNvCxnSpPr>
              <a:stCxn id="1985" idx="0"/>
              <a:endCxn id="2016" idx="0"/>
            </p:cNvCxnSpPr>
            <p:nvPr/>
          </p:nvCxnSpPr>
          <p:spPr>
            <a:xfrm flipH="1" flipV="1">
              <a:off x="146559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061" name="Connection Line"/>
            <p:cNvCxnSpPr>
              <a:stCxn id="1969" idx="0"/>
              <a:endCxn id="1986" idx="0"/>
            </p:cNvCxnSpPr>
            <p:nvPr/>
          </p:nvCxnSpPr>
          <p:spPr>
            <a:xfrm>
              <a:off x="146559" y="557116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062" name="Connection Line"/>
            <p:cNvCxnSpPr>
              <a:stCxn id="1975" idx="0"/>
              <a:endCxn id="1990" idx="0"/>
            </p:cNvCxnSpPr>
            <p:nvPr/>
          </p:nvCxnSpPr>
          <p:spPr>
            <a:xfrm flipV="1">
              <a:off x="146559" y="2432087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063" name="Connection Line"/>
            <p:cNvCxnSpPr>
              <a:stCxn id="1988" idx="0"/>
              <a:endCxn id="1972" idx="0"/>
            </p:cNvCxnSpPr>
            <p:nvPr/>
          </p:nvCxnSpPr>
          <p:spPr>
            <a:xfrm flipH="1">
              <a:off x="146559" y="1682099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064" name="Connection Line"/>
            <p:cNvCxnSpPr>
              <a:stCxn id="1974" idx="0"/>
              <a:endCxn id="1984" idx="0"/>
            </p:cNvCxnSpPr>
            <p:nvPr/>
          </p:nvCxnSpPr>
          <p:spPr>
            <a:xfrm flipV="1">
              <a:off x="146559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065" name="Connection Line"/>
            <p:cNvCxnSpPr>
              <a:stCxn id="1974" idx="0"/>
              <a:endCxn id="1989" idx="0"/>
            </p:cNvCxnSpPr>
            <p:nvPr/>
          </p:nvCxnSpPr>
          <p:spPr>
            <a:xfrm flipV="1">
              <a:off x="146559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066" name="Connection Line"/>
            <p:cNvCxnSpPr>
              <a:stCxn id="1975" idx="0"/>
              <a:endCxn id="1994" idx="0"/>
            </p:cNvCxnSpPr>
            <p:nvPr/>
          </p:nvCxnSpPr>
          <p:spPr>
            <a:xfrm>
              <a:off x="146559" y="2807082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067" name="Connection Line"/>
            <p:cNvCxnSpPr>
              <a:stCxn id="1975" idx="0"/>
              <a:endCxn id="1986" idx="0"/>
            </p:cNvCxnSpPr>
            <p:nvPr/>
          </p:nvCxnSpPr>
          <p:spPr>
            <a:xfrm flipV="1">
              <a:off x="146559" y="932110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068" name="Connection Line"/>
            <p:cNvCxnSpPr>
              <a:stCxn id="1996" idx="0"/>
              <a:endCxn id="1972" idx="0"/>
            </p:cNvCxnSpPr>
            <p:nvPr/>
          </p:nvCxnSpPr>
          <p:spPr>
            <a:xfrm flipH="1" flipV="1">
              <a:off x="146559" y="1682099"/>
              <a:ext cx="3801944" cy="299995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069" name="Connection Line"/>
            <p:cNvCxnSpPr>
              <a:stCxn id="2003" idx="0"/>
              <a:endCxn id="2010" idx="0"/>
            </p:cNvCxnSpPr>
            <p:nvPr/>
          </p:nvCxnSpPr>
          <p:spPr>
            <a:xfrm flipV="1">
              <a:off x="146452" y="6932019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070" name="Connection Line"/>
            <p:cNvCxnSpPr>
              <a:stCxn id="2011" idx="0"/>
              <a:endCxn id="2006" idx="0"/>
            </p:cNvCxnSpPr>
            <p:nvPr/>
          </p:nvCxnSpPr>
          <p:spPr>
            <a:xfrm flipH="1">
              <a:off x="146452" y="7307013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071" name="Connection Line"/>
            <p:cNvCxnSpPr>
              <a:stCxn id="2007" idx="0"/>
              <a:endCxn id="2010" idx="0"/>
            </p:cNvCxnSpPr>
            <p:nvPr/>
          </p:nvCxnSpPr>
          <p:spPr>
            <a:xfrm flipV="1">
              <a:off x="146452" y="6932019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072" name="Connection Line"/>
            <p:cNvCxnSpPr>
              <a:stCxn id="2014" idx="0"/>
              <a:endCxn id="2004" idx="0"/>
            </p:cNvCxnSpPr>
            <p:nvPr/>
          </p:nvCxnSpPr>
          <p:spPr>
            <a:xfrm flipH="1" flipV="1">
              <a:off x="146452" y="7682007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073" name="Connection Line"/>
            <p:cNvCxnSpPr>
              <a:stCxn id="2012" idx="0"/>
              <a:endCxn id="2004" idx="0"/>
            </p:cNvCxnSpPr>
            <p:nvPr/>
          </p:nvCxnSpPr>
          <p:spPr>
            <a:xfrm flipH="1">
              <a:off x="146452" y="7682007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074" name="Connection Line"/>
            <p:cNvCxnSpPr>
              <a:stCxn id="2011" idx="0"/>
              <a:endCxn id="1980" idx="0"/>
            </p:cNvCxnSpPr>
            <p:nvPr/>
          </p:nvCxnSpPr>
          <p:spPr>
            <a:xfrm flipH="1" flipV="1">
              <a:off x="146559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075" name="Connection Line"/>
            <p:cNvCxnSpPr>
              <a:stCxn id="1988" idx="0"/>
              <a:endCxn id="1975" idx="0"/>
            </p:cNvCxnSpPr>
            <p:nvPr/>
          </p:nvCxnSpPr>
          <p:spPr>
            <a:xfrm flipH="1">
              <a:off x="146559" y="1682099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076" name="Connection Line"/>
            <p:cNvCxnSpPr>
              <a:stCxn id="1985" idx="0"/>
              <a:endCxn id="1972" idx="0"/>
            </p:cNvCxnSpPr>
            <p:nvPr/>
          </p:nvCxnSpPr>
          <p:spPr>
            <a:xfrm flipH="1">
              <a:off x="146559" y="557116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  <p:grpSp>
        <p:nvGrpSpPr>
          <p:cNvPr id="2186" name="Group"/>
          <p:cNvGrpSpPr/>
          <p:nvPr/>
        </p:nvGrpSpPr>
        <p:grpSpPr>
          <a:xfrm>
            <a:off x="8572500" y="444500"/>
            <a:ext cx="4094956" cy="8951599"/>
            <a:chOff x="0" y="0"/>
            <a:chExt cx="4094955" cy="8951598"/>
          </a:xfrm>
        </p:grpSpPr>
        <p:sp>
          <p:nvSpPr>
            <p:cNvPr id="2078" name="Oval"/>
            <p:cNvSpPr/>
            <p:nvPr/>
          </p:nvSpPr>
          <p:spPr>
            <a:xfrm>
              <a:off x="106" y="412509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79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80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>
                <a:alpha val="1459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81" name="Oval"/>
            <p:cNvSpPr/>
            <p:nvPr/>
          </p:nvSpPr>
          <p:spPr>
            <a:xfrm>
              <a:off x="106" y="1537492"/>
              <a:ext cx="292907" cy="289216"/>
            </a:xfrm>
            <a:prstGeom prst="ellipse">
              <a:avLst/>
            </a:prstGeom>
            <a:solidFill>
              <a:schemeClr val="accent1">
                <a:alpha val="1459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82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83" name="Oval"/>
            <p:cNvSpPr/>
            <p:nvPr/>
          </p:nvSpPr>
          <p:spPr>
            <a:xfrm>
              <a:off x="106" y="2287481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84" name="Oval"/>
            <p:cNvSpPr/>
            <p:nvPr/>
          </p:nvSpPr>
          <p:spPr>
            <a:xfrm>
              <a:off x="106" y="2662475"/>
              <a:ext cx="292907" cy="289215"/>
            </a:xfrm>
            <a:prstGeom prst="ellipse">
              <a:avLst/>
            </a:prstGeom>
            <a:solidFill>
              <a:schemeClr val="accent1">
                <a:alpha val="1459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85" name="Oval"/>
            <p:cNvSpPr/>
            <p:nvPr/>
          </p:nvSpPr>
          <p:spPr>
            <a:xfrm>
              <a:off x="106" y="303747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86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87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88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89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90" name="Oval"/>
            <p:cNvSpPr/>
            <p:nvPr/>
          </p:nvSpPr>
          <p:spPr>
            <a:xfrm>
              <a:off x="106" y="491244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91" name="Oval"/>
            <p:cNvSpPr/>
            <p:nvPr/>
          </p:nvSpPr>
          <p:spPr>
            <a:xfrm>
              <a:off x="106" y="5287435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92" name="Oval"/>
            <p:cNvSpPr/>
            <p:nvPr/>
          </p:nvSpPr>
          <p:spPr>
            <a:xfrm>
              <a:off x="106" y="566242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93" name="Oval"/>
            <p:cNvSpPr/>
            <p:nvPr/>
          </p:nvSpPr>
          <p:spPr>
            <a:xfrm>
              <a:off x="3802050" y="3751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94" name="Oval"/>
            <p:cNvSpPr/>
            <p:nvPr/>
          </p:nvSpPr>
          <p:spPr>
            <a:xfrm>
              <a:off x="3802050" y="41250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95" name="Oval"/>
            <p:cNvSpPr/>
            <p:nvPr/>
          </p:nvSpPr>
          <p:spPr>
            <a:xfrm>
              <a:off x="3802050" y="78750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96" name="Oval"/>
            <p:cNvSpPr/>
            <p:nvPr/>
          </p:nvSpPr>
          <p:spPr>
            <a:xfrm>
              <a:off x="3802050" y="1162498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97" name="Oval"/>
            <p:cNvSpPr/>
            <p:nvPr/>
          </p:nvSpPr>
          <p:spPr>
            <a:xfrm>
              <a:off x="3802050" y="1537492"/>
              <a:ext cx="292906" cy="289215"/>
            </a:xfrm>
            <a:prstGeom prst="ellipse">
              <a:avLst/>
            </a:prstGeom>
            <a:solidFill>
              <a:schemeClr val="accent1">
                <a:alpha val="1459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98" name="Oval"/>
            <p:cNvSpPr/>
            <p:nvPr/>
          </p:nvSpPr>
          <p:spPr>
            <a:xfrm>
              <a:off x="3802050" y="191248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99" name="Oval"/>
            <p:cNvSpPr/>
            <p:nvPr/>
          </p:nvSpPr>
          <p:spPr>
            <a:xfrm>
              <a:off x="3802050" y="2287480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00" name="Oval"/>
            <p:cNvSpPr/>
            <p:nvPr/>
          </p:nvSpPr>
          <p:spPr>
            <a:xfrm>
              <a:off x="3802050" y="266247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01" name="Oval"/>
            <p:cNvSpPr/>
            <p:nvPr/>
          </p:nvSpPr>
          <p:spPr>
            <a:xfrm>
              <a:off x="3802050" y="303746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02" name="Oval"/>
            <p:cNvSpPr/>
            <p:nvPr/>
          </p:nvSpPr>
          <p:spPr>
            <a:xfrm>
              <a:off x="3802050" y="341246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03" name="Oval"/>
            <p:cNvSpPr/>
            <p:nvPr/>
          </p:nvSpPr>
          <p:spPr>
            <a:xfrm>
              <a:off x="3802050" y="378745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04" name="Oval"/>
            <p:cNvSpPr/>
            <p:nvPr/>
          </p:nvSpPr>
          <p:spPr>
            <a:xfrm>
              <a:off x="3802050" y="416245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05" name="Oval"/>
            <p:cNvSpPr/>
            <p:nvPr/>
          </p:nvSpPr>
          <p:spPr>
            <a:xfrm>
              <a:off x="3802050" y="453744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06" name="Oval"/>
            <p:cNvSpPr/>
            <p:nvPr/>
          </p:nvSpPr>
          <p:spPr>
            <a:xfrm>
              <a:off x="3802050" y="491244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07" name="Oval"/>
            <p:cNvSpPr/>
            <p:nvPr/>
          </p:nvSpPr>
          <p:spPr>
            <a:xfrm>
              <a:off x="3802050" y="528743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08" name="Oval"/>
            <p:cNvSpPr/>
            <p:nvPr/>
          </p:nvSpPr>
          <p:spPr>
            <a:xfrm>
              <a:off x="3802050" y="566242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09" name="Oval"/>
            <p:cNvSpPr/>
            <p:nvPr/>
          </p:nvSpPr>
          <p:spPr>
            <a:xfrm>
              <a:off x="0" y="603742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10" name="Oval"/>
            <p:cNvSpPr/>
            <p:nvPr/>
          </p:nvSpPr>
          <p:spPr>
            <a:xfrm>
              <a:off x="0" y="6412418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11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12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13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14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15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16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17" name="Oval"/>
            <p:cNvSpPr/>
            <p:nvPr/>
          </p:nvSpPr>
          <p:spPr>
            <a:xfrm>
              <a:off x="3801943" y="6037423"/>
              <a:ext cx="292906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18" name="Oval"/>
            <p:cNvSpPr/>
            <p:nvPr/>
          </p:nvSpPr>
          <p:spPr>
            <a:xfrm>
              <a:off x="3801943" y="6412418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19" name="Oval"/>
            <p:cNvSpPr/>
            <p:nvPr/>
          </p:nvSpPr>
          <p:spPr>
            <a:xfrm>
              <a:off x="3801943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20" name="Oval"/>
            <p:cNvSpPr/>
            <p:nvPr/>
          </p:nvSpPr>
          <p:spPr>
            <a:xfrm>
              <a:off x="3801943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21" name="Oval"/>
            <p:cNvSpPr/>
            <p:nvPr/>
          </p:nvSpPr>
          <p:spPr>
            <a:xfrm>
              <a:off x="3801943" y="753740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22" name="Oval"/>
            <p:cNvSpPr/>
            <p:nvPr/>
          </p:nvSpPr>
          <p:spPr>
            <a:xfrm>
              <a:off x="3801943" y="791239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23" name="Oval"/>
            <p:cNvSpPr/>
            <p:nvPr/>
          </p:nvSpPr>
          <p:spPr>
            <a:xfrm>
              <a:off x="3801943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24" name="Oval"/>
            <p:cNvSpPr/>
            <p:nvPr/>
          </p:nvSpPr>
          <p:spPr>
            <a:xfrm>
              <a:off x="3801943" y="8662382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25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4595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2126" name="Connection Line"/>
            <p:cNvCxnSpPr>
              <a:stCxn id="2080" idx="0"/>
              <a:endCxn id="2093" idx="0"/>
            </p:cNvCxnSpPr>
            <p:nvPr/>
          </p:nvCxnSpPr>
          <p:spPr>
            <a:xfrm flipV="1">
              <a:off x="146559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27" name="Connection Line"/>
            <p:cNvCxnSpPr>
              <a:stCxn id="2096" idx="0"/>
              <a:endCxn id="2080" idx="0"/>
            </p:cNvCxnSpPr>
            <p:nvPr/>
          </p:nvCxnSpPr>
          <p:spPr>
            <a:xfrm flipH="1">
              <a:off x="146559" y="1307105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28" name="Connection Line"/>
            <p:cNvCxnSpPr>
              <a:stCxn id="2097" idx="0"/>
              <a:endCxn id="2080" idx="0"/>
            </p:cNvCxnSpPr>
            <p:nvPr/>
          </p:nvCxnSpPr>
          <p:spPr>
            <a:xfrm flipH="1" flipV="1">
              <a:off x="146559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29" name="Connection Line"/>
            <p:cNvCxnSpPr>
              <a:stCxn id="2080" idx="0"/>
              <a:endCxn id="2098" idx="0"/>
            </p:cNvCxnSpPr>
            <p:nvPr/>
          </p:nvCxnSpPr>
          <p:spPr>
            <a:xfrm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30" name="Connection Line"/>
            <p:cNvCxnSpPr>
              <a:stCxn id="2080" idx="0"/>
              <a:endCxn id="2099" idx="0"/>
            </p:cNvCxnSpPr>
            <p:nvPr/>
          </p:nvCxnSpPr>
          <p:spPr>
            <a:xfrm>
              <a:off x="146559" y="1307105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31" name="Connection Line"/>
            <p:cNvCxnSpPr>
              <a:stCxn id="2100" idx="0"/>
              <a:endCxn id="2080" idx="0"/>
            </p:cNvCxnSpPr>
            <p:nvPr/>
          </p:nvCxnSpPr>
          <p:spPr>
            <a:xfrm flipH="1" flipV="1">
              <a:off x="146559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32" name="Connection Line"/>
            <p:cNvCxnSpPr>
              <a:stCxn id="2085" idx="0"/>
              <a:endCxn id="2101" idx="0"/>
            </p:cNvCxnSpPr>
            <p:nvPr/>
          </p:nvCxnSpPr>
          <p:spPr>
            <a:xfrm flipV="1">
              <a:off x="146559" y="3182076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33" name="Connection Line"/>
            <p:cNvCxnSpPr>
              <a:stCxn id="2102" idx="0"/>
              <a:endCxn id="2085" idx="0"/>
            </p:cNvCxnSpPr>
            <p:nvPr/>
          </p:nvCxnSpPr>
          <p:spPr>
            <a:xfrm flipH="1" flipV="1">
              <a:off x="146559" y="3182077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34" name="Connection Line"/>
            <p:cNvCxnSpPr>
              <a:stCxn id="2085" idx="0"/>
              <a:endCxn id="2103" idx="0"/>
            </p:cNvCxnSpPr>
            <p:nvPr/>
          </p:nvCxnSpPr>
          <p:spPr>
            <a:xfrm>
              <a:off x="146559" y="3182077"/>
              <a:ext cx="3801944" cy="74998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35" name="Connection Line"/>
            <p:cNvCxnSpPr>
              <a:stCxn id="2085" idx="0"/>
              <a:endCxn id="2104" idx="0"/>
            </p:cNvCxnSpPr>
            <p:nvPr/>
          </p:nvCxnSpPr>
          <p:spPr>
            <a:xfrm>
              <a:off x="146559" y="3182077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36" name="Connection Line"/>
            <p:cNvCxnSpPr>
              <a:stCxn id="2085" idx="0"/>
              <a:endCxn id="2105" idx="0"/>
            </p:cNvCxnSpPr>
            <p:nvPr/>
          </p:nvCxnSpPr>
          <p:spPr>
            <a:xfrm>
              <a:off x="146559" y="3182077"/>
              <a:ext cx="3801944" cy="149997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37" name="Connection Line"/>
            <p:cNvCxnSpPr>
              <a:stCxn id="2085" idx="0"/>
              <a:endCxn id="2106" idx="0"/>
            </p:cNvCxnSpPr>
            <p:nvPr/>
          </p:nvCxnSpPr>
          <p:spPr>
            <a:xfrm>
              <a:off x="146559" y="3182077"/>
              <a:ext cx="3801944" cy="187497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38" name="Connection Line"/>
            <p:cNvCxnSpPr>
              <a:stCxn id="2105" idx="0"/>
              <a:endCxn id="2091" idx="0"/>
            </p:cNvCxnSpPr>
            <p:nvPr/>
          </p:nvCxnSpPr>
          <p:spPr>
            <a:xfrm flipH="1">
              <a:off x="146559" y="4682053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39" name="Connection Line"/>
            <p:cNvCxnSpPr>
              <a:stCxn id="2106" idx="0"/>
              <a:endCxn id="2091" idx="0"/>
            </p:cNvCxnSpPr>
            <p:nvPr/>
          </p:nvCxnSpPr>
          <p:spPr>
            <a:xfrm flipH="1">
              <a:off x="146559" y="5057047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40" name="Connection Line"/>
            <p:cNvCxnSpPr>
              <a:stCxn id="2107" idx="0"/>
              <a:endCxn id="2091" idx="0"/>
            </p:cNvCxnSpPr>
            <p:nvPr/>
          </p:nvCxnSpPr>
          <p:spPr>
            <a:xfrm flipH="1">
              <a:off x="146559" y="5432041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41" name="Connection Line"/>
            <p:cNvCxnSpPr>
              <a:stCxn id="2108" idx="0"/>
              <a:endCxn id="2091" idx="0"/>
            </p:cNvCxnSpPr>
            <p:nvPr/>
          </p:nvCxnSpPr>
          <p:spPr>
            <a:xfrm flipH="1" flipV="1">
              <a:off x="146559" y="5432042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42" name="Connection Line"/>
            <p:cNvCxnSpPr>
              <a:stCxn id="2117" idx="0"/>
              <a:endCxn id="2091" idx="0"/>
            </p:cNvCxnSpPr>
            <p:nvPr/>
          </p:nvCxnSpPr>
          <p:spPr>
            <a:xfrm flipH="1" flipV="1">
              <a:off x="146559" y="5432042"/>
              <a:ext cx="3801837" cy="74998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143" name="Connection Line"/>
            <p:cNvCxnSpPr>
              <a:stCxn id="2118" idx="0"/>
              <a:endCxn id="2091" idx="0"/>
            </p:cNvCxnSpPr>
            <p:nvPr/>
          </p:nvCxnSpPr>
          <p:spPr>
            <a:xfrm flipH="1" flipV="1">
              <a:off x="146559" y="5432042"/>
              <a:ext cx="3801837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44" name="Connection Line"/>
            <p:cNvCxnSpPr>
              <a:stCxn id="2114" idx="0"/>
              <a:endCxn id="2119" idx="0"/>
            </p:cNvCxnSpPr>
            <p:nvPr/>
          </p:nvCxnSpPr>
          <p:spPr>
            <a:xfrm flipV="1">
              <a:off x="146452" y="6932019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45" name="Connection Line"/>
            <p:cNvCxnSpPr>
              <a:stCxn id="2114" idx="0"/>
              <a:endCxn id="2120" idx="0"/>
            </p:cNvCxnSpPr>
            <p:nvPr/>
          </p:nvCxnSpPr>
          <p:spPr>
            <a:xfrm flipV="1">
              <a:off x="146452" y="7307013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46" name="Connection Line"/>
            <p:cNvCxnSpPr>
              <a:stCxn id="2114" idx="0"/>
              <a:endCxn id="2121" idx="0"/>
            </p:cNvCxnSpPr>
            <p:nvPr/>
          </p:nvCxnSpPr>
          <p:spPr>
            <a:xfrm flipV="1">
              <a:off x="146452" y="7682007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47" name="Connection Line"/>
            <p:cNvCxnSpPr>
              <a:stCxn id="2114" idx="0"/>
              <a:endCxn id="2122" idx="0"/>
            </p:cNvCxnSpPr>
            <p:nvPr/>
          </p:nvCxnSpPr>
          <p:spPr>
            <a:xfrm>
              <a:off x="146452" y="8057001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48" name="Connection Line"/>
            <p:cNvCxnSpPr>
              <a:stCxn id="2114" idx="0"/>
              <a:endCxn id="2123" idx="0"/>
            </p:cNvCxnSpPr>
            <p:nvPr/>
          </p:nvCxnSpPr>
          <p:spPr>
            <a:xfrm>
              <a:off x="146452" y="805700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49" name="Connection Line"/>
            <p:cNvCxnSpPr>
              <a:stCxn id="2114" idx="0"/>
              <a:endCxn id="2124" idx="0"/>
            </p:cNvCxnSpPr>
            <p:nvPr/>
          </p:nvCxnSpPr>
          <p:spPr>
            <a:xfrm>
              <a:off x="146452" y="8057001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50" name="Connection Line"/>
            <p:cNvCxnSpPr>
              <a:stCxn id="2101" idx="0"/>
              <a:endCxn id="2087" idx="0"/>
            </p:cNvCxnSpPr>
            <p:nvPr/>
          </p:nvCxnSpPr>
          <p:spPr>
            <a:xfrm flipH="1">
              <a:off x="146559" y="3182076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51" name="Connection Line"/>
            <p:cNvCxnSpPr>
              <a:stCxn id="2101" idx="0"/>
              <a:endCxn id="2092" idx="0"/>
            </p:cNvCxnSpPr>
            <p:nvPr/>
          </p:nvCxnSpPr>
          <p:spPr>
            <a:xfrm flipH="1">
              <a:off x="146559" y="3182076"/>
              <a:ext cx="3801944" cy="262496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52" name="Connection Line"/>
            <p:cNvCxnSpPr>
              <a:stCxn id="2102" idx="0"/>
              <a:endCxn id="2088" idx="0"/>
            </p:cNvCxnSpPr>
            <p:nvPr/>
          </p:nvCxnSpPr>
          <p:spPr>
            <a:xfrm flipH="1">
              <a:off x="146559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53" name="Connection Line"/>
            <p:cNvCxnSpPr>
              <a:stCxn id="2102" idx="0"/>
              <a:endCxn id="2092" idx="0"/>
            </p:cNvCxnSpPr>
            <p:nvPr/>
          </p:nvCxnSpPr>
          <p:spPr>
            <a:xfrm flipH="1">
              <a:off x="146559" y="3557070"/>
              <a:ext cx="3801944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54" name="Connection Line"/>
            <p:cNvCxnSpPr>
              <a:stCxn id="2103" idx="0"/>
              <a:endCxn id="2090" idx="0"/>
            </p:cNvCxnSpPr>
            <p:nvPr/>
          </p:nvCxnSpPr>
          <p:spPr>
            <a:xfrm flipH="1">
              <a:off x="146559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55" name="Connection Line"/>
            <p:cNvCxnSpPr>
              <a:stCxn id="2109" idx="0"/>
              <a:endCxn id="2103" idx="0"/>
            </p:cNvCxnSpPr>
            <p:nvPr/>
          </p:nvCxnSpPr>
          <p:spPr>
            <a:xfrm flipV="1">
              <a:off x="146452" y="3932064"/>
              <a:ext cx="3802051" cy="224996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56" name="Connection Line"/>
            <p:cNvCxnSpPr>
              <a:stCxn id="2109" idx="0"/>
              <a:endCxn id="2118" idx="0"/>
            </p:cNvCxnSpPr>
            <p:nvPr/>
          </p:nvCxnSpPr>
          <p:spPr>
            <a:xfrm>
              <a:off x="146452" y="618203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57" name="Connection Line"/>
            <p:cNvCxnSpPr>
              <a:stCxn id="2088" idx="0"/>
              <a:endCxn id="2104" idx="0"/>
            </p:cNvCxnSpPr>
            <p:nvPr/>
          </p:nvCxnSpPr>
          <p:spPr>
            <a:xfrm flipV="1">
              <a:off x="146559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158" name="Connection Line"/>
            <p:cNvCxnSpPr>
              <a:stCxn id="2110" idx="0"/>
              <a:endCxn id="2104" idx="0"/>
            </p:cNvCxnSpPr>
            <p:nvPr/>
          </p:nvCxnSpPr>
          <p:spPr>
            <a:xfrm flipV="1">
              <a:off x="146452" y="4307059"/>
              <a:ext cx="3802051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159" name="Connection Line"/>
            <p:cNvCxnSpPr>
              <a:stCxn id="2117" idx="0"/>
              <a:endCxn id="2089" idx="0"/>
            </p:cNvCxnSpPr>
            <p:nvPr/>
          </p:nvCxnSpPr>
          <p:spPr>
            <a:xfrm flipH="1" flipV="1">
              <a:off x="146559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160" name="Connection Line"/>
            <p:cNvCxnSpPr>
              <a:stCxn id="2088" idx="0"/>
              <a:endCxn id="2118" idx="0"/>
            </p:cNvCxnSpPr>
            <p:nvPr/>
          </p:nvCxnSpPr>
          <p:spPr>
            <a:xfrm>
              <a:off x="146559" y="4307059"/>
              <a:ext cx="3801837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161" name="Connection Line"/>
            <p:cNvCxnSpPr>
              <a:stCxn id="2108" idx="0"/>
              <a:endCxn id="2086" idx="0"/>
            </p:cNvCxnSpPr>
            <p:nvPr/>
          </p:nvCxnSpPr>
          <p:spPr>
            <a:xfrm flipH="1" flipV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162" name="Connection Line"/>
            <p:cNvCxnSpPr>
              <a:stCxn id="2107" idx="0"/>
              <a:endCxn id="2087" idx="0"/>
            </p:cNvCxnSpPr>
            <p:nvPr/>
          </p:nvCxnSpPr>
          <p:spPr>
            <a:xfrm flipH="1" flipV="1">
              <a:off x="146559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163" name="Connection Line"/>
            <p:cNvCxnSpPr>
              <a:stCxn id="2086" idx="0"/>
              <a:endCxn id="2103" idx="0"/>
            </p:cNvCxnSpPr>
            <p:nvPr/>
          </p:nvCxnSpPr>
          <p:spPr>
            <a:xfrm>
              <a:off x="146559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164" name="Connection Line"/>
            <p:cNvCxnSpPr>
              <a:stCxn id="2110" idx="0"/>
              <a:endCxn id="2118" idx="0"/>
            </p:cNvCxnSpPr>
            <p:nvPr/>
          </p:nvCxnSpPr>
          <p:spPr>
            <a:xfrm>
              <a:off x="146452" y="6557025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165" name="Connection Line"/>
            <p:cNvCxnSpPr>
              <a:stCxn id="2100" idx="0"/>
              <a:endCxn id="2079" idx="0"/>
            </p:cNvCxnSpPr>
            <p:nvPr/>
          </p:nvCxnSpPr>
          <p:spPr>
            <a:xfrm flipH="1" flipV="1">
              <a:off x="146559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166" name="Connection Line"/>
            <p:cNvCxnSpPr>
              <a:stCxn id="2082" idx="0"/>
              <a:endCxn id="2096" idx="0"/>
            </p:cNvCxnSpPr>
            <p:nvPr/>
          </p:nvCxnSpPr>
          <p:spPr>
            <a:xfrm flipV="1">
              <a:off x="146559" y="1307105"/>
              <a:ext cx="3801944" cy="74999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167" name="Connection Line"/>
            <p:cNvCxnSpPr>
              <a:stCxn id="2083" idx="0"/>
              <a:endCxn id="2095" idx="0"/>
            </p:cNvCxnSpPr>
            <p:nvPr/>
          </p:nvCxnSpPr>
          <p:spPr>
            <a:xfrm flipV="1">
              <a:off x="146559" y="932110"/>
              <a:ext cx="3801944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168" name="Connection Line"/>
            <p:cNvCxnSpPr>
              <a:stCxn id="2078" idx="0"/>
              <a:endCxn id="2099" idx="0"/>
            </p:cNvCxnSpPr>
            <p:nvPr/>
          </p:nvCxnSpPr>
          <p:spPr>
            <a:xfrm>
              <a:off x="146559" y="557117"/>
              <a:ext cx="3801944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169" name="Connection Line"/>
            <p:cNvCxnSpPr>
              <a:stCxn id="2094" idx="0"/>
              <a:endCxn id="2125" idx="0"/>
            </p:cNvCxnSpPr>
            <p:nvPr/>
          </p:nvCxnSpPr>
          <p:spPr>
            <a:xfrm flipH="1" flipV="1">
              <a:off x="146559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170" name="Connection Line"/>
            <p:cNvCxnSpPr>
              <a:stCxn id="2078" idx="0"/>
              <a:endCxn id="2095" idx="0"/>
            </p:cNvCxnSpPr>
            <p:nvPr/>
          </p:nvCxnSpPr>
          <p:spPr>
            <a:xfrm>
              <a:off x="146559" y="557117"/>
              <a:ext cx="3801944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171" name="Connection Line"/>
            <p:cNvCxnSpPr>
              <a:stCxn id="2084" idx="0"/>
              <a:endCxn id="2099" idx="0"/>
            </p:cNvCxnSpPr>
            <p:nvPr/>
          </p:nvCxnSpPr>
          <p:spPr>
            <a:xfrm flipV="1">
              <a:off x="146559" y="2432087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172" name="Connection Line"/>
            <p:cNvCxnSpPr>
              <a:stCxn id="2097" idx="0"/>
              <a:endCxn id="2081" idx="0"/>
            </p:cNvCxnSpPr>
            <p:nvPr/>
          </p:nvCxnSpPr>
          <p:spPr>
            <a:xfrm flipH="1">
              <a:off x="146559" y="1682099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173" name="Connection Line"/>
            <p:cNvCxnSpPr>
              <a:stCxn id="2083" idx="0"/>
              <a:endCxn id="2093" idx="0"/>
            </p:cNvCxnSpPr>
            <p:nvPr/>
          </p:nvCxnSpPr>
          <p:spPr>
            <a:xfrm flipV="1">
              <a:off x="146559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174" name="Connection Line"/>
            <p:cNvCxnSpPr>
              <a:stCxn id="2083" idx="0"/>
              <a:endCxn id="2098" idx="0"/>
            </p:cNvCxnSpPr>
            <p:nvPr/>
          </p:nvCxnSpPr>
          <p:spPr>
            <a:xfrm flipV="1">
              <a:off x="146559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175" name="Connection Line"/>
            <p:cNvCxnSpPr>
              <a:stCxn id="2084" idx="0"/>
              <a:endCxn id="2103" idx="0"/>
            </p:cNvCxnSpPr>
            <p:nvPr/>
          </p:nvCxnSpPr>
          <p:spPr>
            <a:xfrm>
              <a:off x="146559" y="2807082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176" name="Connection Line"/>
            <p:cNvCxnSpPr>
              <a:stCxn id="2084" idx="0"/>
              <a:endCxn id="2095" idx="0"/>
            </p:cNvCxnSpPr>
            <p:nvPr/>
          </p:nvCxnSpPr>
          <p:spPr>
            <a:xfrm flipV="1">
              <a:off x="146559" y="932110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177" name="Connection Line"/>
            <p:cNvCxnSpPr>
              <a:stCxn id="2105" idx="0"/>
              <a:endCxn id="2081" idx="0"/>
            </p:cNvCxnSpPr>
            <p:nvPr/>
          </p:nvCxnSpPr>
          <p:spPr>
            <a:xfrm flipH="1" flipV="1">
              <a:off x="146559" y="1682099"/>
              <a:ext cx="3801944" cy="299995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178" name="Connection Line"/>
            <p:cNvCxnSpPr>
              <a:stCxn id="2112" idx="0"/>
              <a:endCxn id="2119" idx="0"/>
            </p:cNvCxnSpPr>
            <p:nvPr/>
          </p:nvCxnSpPr>
          <p:spPr>
            <a:xfrm flipV="1">
              <a:off x="146452" y="6932019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179" name="Connection Line"/>
            <p:cNvCxnSpPr>
              <a:stCxn id="2120" idx="0"/>
              <a:endCxn id="2115" idx="0"/>
            </p:cNvCxnSpPr>
            <p:nvPr/>
          </p:nvCxnSpPr>
          <p:spPr>
            <a:xfrm flipH="1">
              <a:off x="146452" y="7307013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180" name="Connection Line"/>
            <p:cNvCxnSpPr>
              <a:stCxn id="2116" idx="0"/>
              <a:endCxn id="2119" idx="0"/>
            </p:cNvCxnSpPr>
            <p:nvPr/>
          </p:nvCxnSpPr>
          <p:spPr>
            <a:xfrm flipV="1">
              <a:off x="146452" y="6932019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181" name="Connection Line"/>
            <p:cNvCxnSpPr>
              <a:stCxn id="2123" idx="0"/>
              <a:endCxn id="2113" idx="0"/>
            </p:cNvCxnSpPr>
            <p:nvPr/>
          </p:nvCxnSpPr>
          <p:spPr>
            <a:xfrm flipH="1" flipV="1">
              <a:off x="146452" y="7682007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182" name="Connection Line"/>
            <p:cNvCxnSpPr>
              <a:stCxn id="2121" idx="0"/>
              <a:endCxn id="2113" idx="0"/>
            </p:cNvCxnSpPr>
            <p:nvPr/>
          </p:nvCxnSpPr>
          <p:spPr>
            <a:xfrm flipH="1">
              <a:off x="146452" y="7682007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183" name="Connection Line"/>
            <p:cNvCxnSpPr>
              <a:stCxn id="2120" idx="0"/>
              <a:endCxn id="2089" idx="0"/>
            </p:cNvCxnSpPr>
            <p:nvPr/>
          </p:nvCxnSpPr>
          <p:spPr>
            <a:xfrm flipH="1" flipV="1">
              <a:off x="146559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184" name="Connection Line"/>
            <p:cNvCxnSpPr>
              <a:stCxn id="2097" idx="0"/>
              <a:endCxn id="2084" idx="0"/>
            </p:cNvCxnSpPr>
            <p:nvPr/>
          </p:nvCxnSpPr>
          <p:spPr>
            <a:xfrm flipH="1">
              <a:off x="146559" y="1682099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185" name="Connection Line"/>
            <p:cNvCxnSpPr>
              <a:stCxn id="2094" idx="0"/>
              <a:endCxn id="2081" idx="0"/>
            </p:cNvCxnSpPr>
            <p:nvPr/>
          </p:nvCxnSpPr>
          <p:spPr>
            <a:xfrm flipH="1">
              <a:off x="146559" y="557116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8" grpId="3"/>
      <p:bldP build="whole" bldLvl="1" animBg="1" rev="0" advAuto="0" spid="1856" grpId="1"/>
      <p:bldP build="whole" bldLvl="1" animBg="1" rev="0" advAuto="0" spid="2077" grpId="4"/>
      <p:bldP build="whole" bldLvl="1" animBg="1" rev="0" advAuto="0" spid="2186" grpId="2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Spot Stage"/>
          <p:cNvSpPr txBox="1"/>
          <p:nvPr>
            <p:ph type="title"/>
          </p:nvPr>
        </p:nvSpPr>
        <p:spPr>
          <a:xfrm>
            <a:off x="952500" y="254000"/>
            <a:ext cx="7134885" cy="2159000"/>
          </a:xfrm>
          <a:prstGeom prst="rect">
            <a:avLst/>
          </a:prstGeom>
        </p:spPr>
        <p:txBody>
          <a:bodyPr/>
          <a:lstStyle/>
          <a:p>
            <a:pPr/>
            <a:r>
              <a:t>Spot Stage</a:t>
            </a:r>
          </a:p>
        </p:txBody>
      </p:sp>
      <p:sp>
        <p:nvSpPr>
          <p:cNvPr id="2190" name="Pick T at random"/>
          <p:cNvSpPr/>
          <p:nvPr/>
        </p:nvSpPr>
        <p:spPr>
          <a:xfrm>
            <a:off x="1905052" y="2881309"/>
            <a:ext cx="6181134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Pick T at random</a:t>
            </a:r>
          </a:p>
        </p:txBody>
      </p:sp>
      <p:grpSp>
        <p:nvGrpSpPr>
          <p:cNvPr id="2193" name="Group"/>
          <p:cNvGrpSpPr/>
          <p:nvPr/>
        </p:nvGrpSpPr>
        <p:grpSpPr>
          <a:xfrm>
            <a:off x="2357517" y="4188102"/>
            <a:ext cx="5722319" cy="1270001"/>
            <a:chOff x="0" y="0"/>
            <a:chExt cx="5722318" cy="1270000"/>
          </a:xfrm>
        </p:grpSpPr>
        <p:sp>
          <p:nvSpPr>
            <p:cNvPr id="2191" name="0 Clusters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0 Clusters</a:t>
              </a:r>
            </a:p>
          </p:txBody>
        </p:sp>
        <p:sp>
          <p:nvSpPr>
            <p:cNvPr id="2192" name="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Allocate</a:t>
              </a:r>
            </a:p>
          </p:txBody>
        </p:sp>
      </p:grpSp>
      <p:grpSp>
        <p:nvGrpSpPr>
          <p:cNvPr id="2196" name="Group"/>
          <p:cNvGrpSpPr/>
          <p:nvPr/>
        </p:nvGrpSpPr>
        <p:grpSpPr>
          <a:xfrm>
            <a:off x="2351944" y="5501245"/>
            <a:ext cx="5722319" cy="1270001"/>
            <a:chOff x="0" y="0"/>
            <a:chExt cx="5722318" cy="1270000"/>
          </a:xfrm>
        </p:grpSpPr>
        <p:sp>
          <p:nvSpPr>
            <p:cNvPr id="2194" name="Else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Else</a:t>
              </a:r>
            </a:p>
          </p:txBody>
        </p:sp>
        <p:sp>
          <p:nvSpPr>
            <p:cNvPr id="2195" name="Reject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Reject</a:t>
              </a:r>
            </a:p>
          </p:txBody>
        </p:sp>
      </p:grpSp>
      <p:sp>
        <p:nvSpPr>
          <p:cNvPr id="2533" name="Connection Line"/>
          <p:cNvSpPr/>
          <p:nvPr/>
        </p:nvSpPr>
        <p:spPr>
          <a:xfrm>
            <a:off x="516889" y="3515359"/>
            <a:ext cx="4695192" cy="4284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44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6386" y="0"/>
                </a:lnTo>
              </a:path>
            </a:pathLst>
          </a:custGeom>
          <a:ln w="2032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198" name="k times"/>
          <p:cNvSpPr txBox="1"/>
          <p:nvPr/>
        </p:nvSpPr>
        <p:spPr>
          <a:xfrm>
            <a:off x="725802" y="6930078"/>
            <a:ext cx="1704900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k times</a:t>
            </a:r>
          </a:p>
        </p:txBody>
      </p:sp>
      <p:sp>
        <p:nvSpPr>
          <p:cNvPr id="2199" name="Rectangle"/>
          <p:cNvSpPr/>
          <p:nvPr/>
        </p:nvSpPr>
        <p:spPr>
          <a:xfrm>
            <a:off x="159021" y="2398869"/>
            <a:ext cx="8165916" cy="6122388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00" name="Pick T at random"/>
          <p:cNvSpPr/>
          <p:nvPr/>
        </p:nvSpPr>
        <p:spPr>
          <a:xfrm>
            <a:off x="1905052" y="2881309"/>
            <a:ext cx="6181134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Pick T at random</a:t>
            </a:r>
          </a:p>
        </p:txBody>
      </p:sp>
      <p:grpSp>
        <p:nvGrpSpPr>
          <p:cNvPr id="2309" name="Group"/>
          <p:cNvGrpSpPr/>
          <p:nvPr/>
        </p:nvGrpSpPr>
        <p:grpSpPr>
          <a:xfrm>
            <a:off x="85788500" y="444500"/>
            <a:ext cx="4094957" cy="8951598"/>
            <a:chOff x="0" y="0"/>
            <a:chExt cx="4094956" cy="8951597"/>
          </a:xfrm>
        </p:grpSpPr>
        <p:sp>
          <p:nvSpPr>
            <p:cNvPr id="2201" name="Oval"/>
            <p:cNvSpPr/>
            <p:nvPr/>
          </p:nvSpPr>
          <p:spPr>
            <a:xfrm>
              <a:off x="107" y="412509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02" name="Oval"/>
            <p:cNvSpPr/>
            <p:nvPr/>
          </p:nvSpPr>
          <p:spPr>
            <a:xfrm>
              <a:off x="107" y="78750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03" name="Oval"/>
            <p:cNvSpPr/>
            <p:nvPr/>
          </p:nvSpPr>
          <p:spPr>
            <a:xfrm>
              <a:off x="107" y="1162498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04" name="Oval"/>
            <p:cNvSpPr/>
            <p:nvPr/>
          </p:nvSpPr>
          <p:spPr>
            <a:xfrm>
              <a:off x="107" y="153749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05" name="Oval"/>
            <p:cNvSpPr/>
            <p:nvPr/>
          </p:nvSpPr>
          <p:spPr>
            <a:xfrm>
              <a:off x="107" y="191248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06" name="Oval"/>
            <p:cNvSpPr/>
            <p:nvPr/>
          </p:nvSpPr>
          <p:spPr>
            <a:xfrm>
              <a:off x="107" y="2287481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07" name="Oval"/>
            <p:cNvSpPr/>
            <p:nvPr/>
          </p:nvSpPr>
          <p:spPr>
            <a:xfrm>
              <a:off x="107" y="266247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08" name="Oval"/>
            <p:cNvSpPr/>
            <p:nvPr/>
          </p:nvSpPr>
          <p:spPr>
            <a:xfrm>
              <a:off x="107" y="303746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09" name="Oval"/>
            <p:cNvSpPr/>
            <p:nvPr/>
          </p:nvSpPr>
          <p:spPr>
            <a:xfrm>
              <a:off x="107" y="341246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10" name="Oval"/>
            <p:cNvSpPr/>
            <p:nvPr/>
          </p:nvSpPr>
          <p:spPr>
            <a:xfrm>
              <a:off x="107" y="378745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11" name="Oval"/>
            <p:cNvSpPr/>
            <p:nvPr/>
          </p:nvSpPr>
          <p:spPr>
            <a:xfrm>
              <a:off x="107" y="416245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12" name="Oval"/>
            <p:cNvSpPr/>
            <p:nvPr/>
          </p:nvSpPr>
          <p:spPr>
            <a:xfrm>
              <a:off x="107" y="453744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13" name="Oval"/>
            <p:cNvSpPr/>
            <p:nvPr/>
          </p:nvSpPr>
          <p:spPr>
            <a:xfrm>
              <a:off x="107" y="491244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14" name="Oval"/>
            <p:cNvSpPr/>
            <p:nvPr/>
          </p:nvSpPr>
          <p:spPr>
            <a:xfrm>
              <a:off x="107" y="528743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15" name="Oval"/>
            <p:cNvSpPr/>
            <p:nvPr/>
          </p:nvSpPr>
          <p:spPr>
            <a:xfrm>
              <a:off x="107" y="566242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16" name="Oval"/>
            <p:cNvSpPr/>
            <p:nvPr/>
          </p:nvSpPr>
          <p:spPr>
            <a:xfrm>
              <a:off x="3802050" y="3751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17" name="Oval"/>
            <p:cNvSpPr/>
            <p:nvPr/>
          </p:nvSpPr>
          <p:spPr>
            <a:xfrm>
              <a:off x="3802050" y="41250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18" name="Oval"/>
            <p:cNvSpPr/>
            <p:nvPr/>
          </p:nvSpPr>
          <p:spPr>
            <a:xfrm>
              <a:off x="3802050" y="78750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19" name="Oval"/>
            <p:cNvSpPr/>
            <p:nvPr/>
          </p:nvSpPr>
          <p:spPr>
            <a:xfrm>
              <a:off x="3802050" y="1162498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20" name="Oval"/>
            <p:cNvSpPr/>
            <p:nvPr/>
          </p:nvSpPr>
          <p:spPr>
            <a:xfrm>
              <a:off x="3802050" y="153749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21" name="Oval"/>
            <p:cNvSpPr/>
            <p:nvPr/>
          </p:nvSpPr>
          <p:spPr>
            <a:xfrm>
              <a:off x="3802050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22" name="Oval"/>
            <p:cNvSpPr/>
            <p:nvPr/>
          </p:nvSpPr>
          <p:spPr>
            <a:xfrm>
              <a:off x="3802050" y="228748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23" name="Oval"/>
            <p:cNvSpPr/>
            <p:nvPr/>
          </p:nvSpPr>
          <p:spPr>
            <a:xfrm>
              <a:off x="3802050" y="266247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24" name="Oval"/>
            <p:cNvSpPr/>
            <p:nvPr/>
          </p:nvSpPr>
          <p:spPr>
            <a:xfrm>
              <a:off x="3802050" y="303746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25" name="Oval"/>
            <p:cNvSpPr/>
            <p:nvPr/>
          </p:nvSpPr>
          <p:spPr>
            <a:xfrm>
              <a:off x="3802050" y="3412463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26" name="Oval"/>
            <p:cNvSpPr/>
            <p:nvPr/>
          </p:nvSpPr>
          <p:spPr>
            <a:xfrm>
              <a:off x="3802050" y="378745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27" name="Oval"/>
            <p:cNvSpPr/>
            <p:nvPr/>
          </p:nvSpPr>
          <p:spPr>
            <a:xfrm>
              <a:off x="3802050" y="416245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28" name="Oval"/>
            <p:cNvSpPr/>
            <p:nvPr/>
          </p:nvSpPr>
          <p:spPr>
            <a:xfrm>
              <a:off x="3802050" y="453744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29" name="Oval"/>
            <p:cNvSpPr/>
            <p:nvPr/>
          </p:nvSpPr>
          <p:spPr>
            <a:xfrm>
              <a:off x="3802050" y="491244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30" name="Oval"/>
            <p:cNvSpPr/>
            <p:nvPr/>
          </p:nvSpPr>
          <p:spPr>
            <a:xfrm>
              <a:off x="3802050" y="528743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31" name="Oval"/>
            <p:cNvSpPr/>
            <p:nvPr/>
          </p:nvSpPr>
          <p:spPr>
            <a:xfrm>
              <a:off x="3802050" y="566242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32" name="Oval"/>
            <p:cNvSpPr/>
            <p:nvPr/>
          </p:nvSpPr>
          <p:spPr>
            <a:xfrm>
              <a:off x="0" y="603742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33" name="Oval"/>
            <p:cNvSpPr/>
            <p:nvPr/>
          </p:nvSpPr>
          <p:spPr>
            <a:xfrm>
              <a:off x="0" y="6412417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34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35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36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37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38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39" name="Oval"/>
            <p:cNvSpPr/>
            <p:nvPr/>
          </p:nvSpPr>
          <p:spPr>
            <a:xfrm>
              <a:off x="0" y="866238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40" name="Oval"/>
            <p:cNvSpPr/>
            <p:nvPr/>
          </p:nvSpPr>
          <p:spPr>
            <a:xfrm>
              <a:off x="3801943" y="6037423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41" name="Oval"/>
            <p:cNvSpPr/>
            <p:nvPr/>
          </p:nvSpPr>
          <p:spPr>
            <a:xfrm>
              <a:off x="3801943" y="641241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42" name="Oval"/>
            <p:cNvSpPr/>
            <p:nvPr/>
          </p:nvSpPr>
          <p:spPr>
            <a:xfrm>
              <a:off x="3801943" y="678741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43" name="Oval"/>
            <p:cNvSpPr/>
            <p:nvPr/>
          </p:nvSpPr>
          <p:spPr>
            <a:xfrm>
              <a:off x="3801943" y="716240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44" name="Oval"/>
            <p:cNvSpPr/>
            <p:nvPr/>
          </p:nvSpPr>
          <p:spPr>
            <a:xfrm>
              <a:off x="3801943" y="753740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45" name="Oval"/>
            <p:cNvSpPr/>
            <p:nvPr/>
          </p:nvSpPr>
          <p:spPr>
            <a:xfrm>
              <a:off x="3801943" y="791239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46" name="Oval"/>
            <p:cNvSpPr/>
            <p:nvPr/>
          </p:nvSpPr>
          <p:spPr>
            <a:xfrm>
              <a:off x="3801943" y="828738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47" name="Oval"/>
            <p:cNvSpPr/>
            <p:nvPr/>
          </p:nvSpPr>
          <p:spPr>
            <a:xfrm>
              <a:off x="3801943" y="8662382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48" name="Oval"/>
            <p:cNvSpPr/>
            <p:nvPr/>
          </p:nvSpPr>
          <p:spPr>
            <a:xfrm>
              <a:off x="107" y="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2249" name="Connection Line"/>
            <p:cNvCxnSpPr>
              <a:stCxn id="2203" idx="0"/>
              <a:endCxn id="2216" idx="0"/>
            </p:cNvCxnSpPr>
            <p:nvPr/>
          </p:nvCxnSpPr>
          <p:spPr>
            <a:xfrm flipV="1">
              <a:off x="146560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50" name="Connection Line"/>
            <p:cNvCxnSpPr>
              <a:stCxn id="2219" idx="0"/>
              <a:endCxn id="2203" idx="0"/>
            </p:cNvCxnSpPr>
            <p:nvPr/>
          </p:nvCxnSpPr>
          <p:spPr>
            <a:xfrm flipH="1">
              <a:off x="146560" y="1307105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51" name="Connection Line"/>
            <p:cNvCxnSpPr>
              <a:stCxn id="2220" idx="0"/>
              <a:endCxn id="2203" idx="0"/>
            </p:cNvCxnSpPr>
            <p:nvPr/>
          </p:nvCxnSpPr>
          <p:spPr>
            <a:xfrm flipH="1" flipV="1">
              <a:off x="146560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252" name="Connection Line"/>
            <p:cNvCxnSpPr>
              <a:stCxn id="2203" idx="0"/>
              <a:endCxn id="2221" idx="0"/>
            </p:cNvCxnSpPr>
            <p:nvPr/>
          </p:nvCxnSpPr>
          <p:spPr>
            <a:xfrm>
              <a:off x="146560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53" name="Connection Line"/>
            <p:cNvCxnSpPr>
              <a:stCxn id="2203" idx="0"/>
              <a:endCxn id="2222" idx="0"/>
            </p:cNvCxnSpPr>
            <p:nvPr/>
          </p:nvCxnSpPr>
          <p:spPr>
            <a:xfrm>
              <a:off x="146560" y="1307105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54" name="Connection Line"/>
            <p:cNvCxnSpPr>
              <a:stCxn id="2223" idx="0"/>
              <a:endCxn id="2203" idx="0"/>
            </p:cNvCxnSpPr>
            <p:nvPr/>
          </p:nvCxnSpPr>
          <p:spPr>
            <a:xfrm flipH="1" flipV="1">
              <a:off x="146560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55" name="Connection Line"/>
            <p:cNvCxnSpPr>
              <a:stCxn id="2208" idx="0"/>
              <a:endCxn id="2224" idx="0"/>
            </p:cNvCxnSpPr>
            <p:nvPr/>
          </p:nvCxnSpPr>
          <p:spPr>
            <a:xfrm flipV="1">
              <a:off x="146560" y="3182076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56" name="Connection Line"/>
            <p:cNvCxnSpPr>
              <a:stCxn id="2225" idx="0"/>
              <a:endCxn id="2208" idx="0"/>
            </p:cNvCxnSpPr>
            <p:nvPr/>
          </p:nvCxnSpPr>
          <p:spPr>
            <a:xfrm flipH="1" flipV="1">
              <a:off x="146560" y="3182076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57" name="Connection Line"/>
            <p:cNvCxnSpPr>
              <a:stCxn id="2208" idx="0"/>
              <a:endCxn id="2226" idx="0"/>
            </p:cNvCxnSpPr>
            <p:nvPr/>
          </p:nvCxnSpPr>
          <p:spPr>
            <a:xfrm>
              <a:off x="146560" y="3182076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58" name="Connection Line"/>
            <p:cNvCxnSpPr>
              <a:stCxn id="2208" idx="0"/>
              <a:endCxn id="2227" idx="0"/>
            </p:cNvCxnSpPr>
            <p:nvPr/>
          </p:nvCxnSpPr>
          <p:spPr>
            <a:xfrm>
              <a:off x="146560" y="3182076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59" name="Connection Line"/>
            <p:cNvCxnSpPr>
              <a:stCxn id="2208" idx="0"/>
              <a:endCxn id="2228" idx="0"/>
            </p:cNvCxnSpPr>
            <p:nvPr/>
          </p:nvCxnSpPr>
          <p:spPr>
            <a:xfrm>
              <a:off x="146560" y="3182076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60" name="Connection Line"/>
            <p:cNvCxnSpPr>
              <a:stCxn id="2208" idx="0"/>
              <a:endCxn id="2229" idx="0"/>
            </p:cNvCxnSpPr>
            <p:nvPr/>
          </p:nvCxnSpPr>
          <p:spPr>
            <a:xfrm>
              <a:off x="146560" y="3182076"/>
              <a:ext cx="3801944" cy="187497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61" name="Connection Line"/>
            <p:cNvCxnSpPr>
              <a:stCxn id="2228" idx="0"/>
              <a:endCxn id="2214" idx="0"/>
            </p:cNvCxnSpPr>
            <p:nvPr/>
          </p:nvCxnSpPr>
          <p:spPr>
            <a:xfrm flipH="1">
              <a:off x="146560" y="4682053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62" name="Connection Line"/>
            <p:cNvCxnSpPr>
              <a:stCxn id="2229" idx="0"/>
              <a:endCxn id="2214" idx="0"/>
            </p:cNvCxnSpPr>
            <p:nvPr/>
          </p:nvCxnSpPr>
          <p:spPr>
            <a:xfrm flipH="1">
              <a:off x="146560" y="5057047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63" name="Connection Line"/>
            <p:cNvCxnSpPr>
              <a:stCxn id="2230" idx="0"/>
              <a:endCxn id="2214" idx="0"/>
            </p:cNvCxnSpPr>
            <p:nvPr/>
          </p:nvCxnSpPr>
          <p:spPr>
            <a:xfrm flipH="1">
              <a:off x="146560" y="5432041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64" name="Connection Line"/>
            <p:cNvCxnSpPr>
              <a:stCxn id="2231" idx="0"/>
              <a:endCxn id="2214" idx="0"/>
            </p:cNvCxnSpPr>
            <p:nvPr/>
          </p:nvCxnSpPr>
          <p:spPr>
            <a:xfrm flipH="1" flipV="1">
              <a:off x="146560" y="5432042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65" name="Connection Line"/>
            <p:cNvCxnSpPr>
              <a:stCxn id="2240" idx="0"/>
              <a:endCxn id="2214" idx="0"/>
            </p:cNvCxnSpPr>
            <p:nvPr/>
          </p:nvCxnSpPr>
          <p:spPr>
            <a:xfrm flipH="1" flipV="1">
              <a:off x="146560" y="5432042"/>
              <a:ext cx="3801837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66" name="Connection Line"/>
            <p:cNvCxnSpPr>
              <a:stCxn id="2241" idx="0"/>
              <a:endCxn id="2214" idx="0"/>
            </p:cNvCxnSpPr>
            <p:nvPr/>
          </p:nvCxnSpPr>
          <p:spPr>
            <a:xfrm flipH="1" flipV="1">
              <a:off x="146560" y="5432042"/>
              <a:ext cx="3801837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67" name="Connection Line"/>
            <p:cNvCxnSpPr>
              <a:stCxn id="2237" idx="0"/>
              <a:endCxn id="2242" idx="0"/>
            </p:cNvCxnSpPr>
            <p:nvPr/>
          </p:nvCxnSpPr>
          <p:spPr>
            <a:xfrm flipV="1">
              <a:off x="146452" y="6932019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68" name="Connection Line"/>
            <p:cNvCxnSpPr>
              <a:stCxn id="2237" idx="0"/>
              <a:endCxn id="2243" idx="0"/>
            </p:cNvCxnSpPr>
            <p:nvPr/>
          </p:nvCxnSpPr>
          <p:spPr>
            <a:xfrm flipV="1">
              <a:off x="146452" y="730701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69" name="Connection Line"/>
            <p:cNvCxnSpPr>
              <a:stCxn id="2237" idx="0"/>
              <a:endCxn id="2244" idx="0"/>
            </p:cNvCxnSpPr>
            <p:nvPr/>
          </p:nvCxnSpPr>
          <p:spPr>
            <a:xfrm flipV="1">
              <a:off x="146452" y="768200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70" name="Connection Line"/>
            <p:cNvCxnSpPr>
              <a:stCxn id="2237" idx="0"/>
              <a:endCxn id="2245" idx="0"/>
            </p:cNvCxnSpPr>
            <p:nvPr/>
          </p:nvCxnSpPr>
          <p:spPr>
            <a:xfrm>
              <a:off x="146452" y="805700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71" name="Connection Line"/>
            <p:cNvCxnSpPr>
              <a:stCxn id="2237" idx="0"/>
              <a:endCxn id="2246" idx="0"/>
            </p:cNvCxnSpPr>
            <p:nvPr/>
          </p:nvCxnSpPr>
          <p:spPr>
            <a:xfrm>
              <a:off x="146452" y="805700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72" name="Connection Line"/>
            <p:cNvCxnSpPr>
              <a:stCxn id="2237" idx="0"/>
              <a:endCxn id="2247" idx="0"/>
            </p:cNvCxnSpPr>
            <p:nvPr/>
          </p:nvCxnSpPr>
          <p:spPr>
            <a:xfrm>
              <a:off x="146452" y="8057001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73" name="Connection Line"/>
            <p:cNvCxnSpPr>
              <a:stCxn id="2224" idx="0"/>
              <a:endCxn id="2210" idx="0"/>
            </p:cNvCxnSpPr>
            <p:nvPr/>
          </p:nvCxnSpPr>
          <p:spPr>
            <a:xfrm flipH="1">
              <a:off x="146560" y="3182076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74" name="Connection Line"/>
            <p:cNvCxnSpPr>
              <a:stCxn id="2224" idx="0"/>
              <a:endCxn id="2215" idx="0"/>
            </p:cNvCxnSpPr>
            <p:nvPr/>
          </p:nvCxnSpPr>
          <p:spPr>
            <a:xfrm flipH="1">
              <a:off x="146560" y="3182076"/>
              <a:ext cx="3801944" cy="262496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75" name="Connection Line"/>
            <p:cNvCxnSpPr>
              <a:stCxn id="2225" idx="0"/>
              <a:endCxn id="2211" idx="0"/>
            </p:cNvCxnSpPr>
            <p:nvPr/>
          </p:nvCxnSpPr>
          <p:spPr>
            <a:xfrm flipH="1">
              <a:off x="146560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76" name="Connection Line"/>
            <p:cNvCxnSpPr>
              <a:stCxn id="2225" idx="0"/>
              <a:endCxn id="2215" idx="0"/>
            </p:cNvCxnSpPr>
            <p:nvPr/>
          </p:nvCxnSpPr>
          <p:spPr>
            <a:xfrm flipH="1">
              <a:off x="146560" y="3557070"/>
              <a:ext cx="3801944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77" name="Connection Line"/>
            <p:cNvCxnSpPr>
              <a:stCxn id="2226" idx="0"/>
              <a:endCxn id="2213" idx="0"/>
            </p:cNvCxnSpPr>
            <p:nvPr/>
          </p:nvCxnSpPr>
          <p:spPr>
            <a:xfrm flipH="1">
              <a:off x="146560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78" name="Connection Line"/>
            <p:cNvCxnSpPr>
              <a:stCxn id="2232" idx="0"/>
              <a:endCxn id="2226" idx="0"/>
            </p:cNvCxnSpPr>
            <p:nvPr/>
          </p:nvCxnSpPr>
          <p:spPr>
            <a:xfrm flipV="1">
              <a:off x="146452" y="3932064"/>
              <a:ext cx="3802052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79" name="Connection Line"/>
            <p:cNvCxnSpPr>
              <a:stCxn id="2232" idx="0"/>
              <a:endCxn id="2241" idx="0"/>
            </p:cNvCxnSpPr>
            <p:nvPr/>
          </p:nvCxnSpPr>
          <p:spPr>
            <a:xfrm>
              <a:off x="146452" y="6182030"/>
              <a:ext cx="3801945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80" name="Connection Line"/>
            <p:cNvCxnSpPr>
              <a:stCxn id="2211" idx="0"/>
              <a:endCxn id="2227" idx="0"/>
            </p:cNvCxnSpPr>
            <p:nvPr/>
          </p:nvCxnSpPr>
          <p:spPr>
            <a:xfrm flipV="1">
              <a:off x="146560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281" name="Connection Line"/>
            <p:cNvCxnSpPr>
              <a:stCxn id="2233" idx="0"/>
              <a:endCxn id="2227" idx="0"/>
            </p:cNvCxnSpPr>
            <p:nvPr/>
          </p:nvCxnSpPr>
          <p:spPr>
            <a:xfrm flipV="1">
              <a:off x="146452" y="4307059"/>
              <a:ext cx="3802052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282" name="Connection Line"/>
            <p:cNvCxnSpPr>
              <a:stCxn id="2240" idx="0"/>
              <a:endCxn id="2212" idx="0"/>
            </p:cNvCxnSpPr>
            <p:nvPr/>
          </p:nvCxnSpPr>
          <p:spPr>
            <a:xfrm flipH="1" flipV="1">
              <a:off x="146560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283" name="Connection Line"/>
            <p:cNvCxnSpPr>
              <a:stCxn id="2211" idx="0"/>
              <a:endCxn id="2241" idx="0"/>
            </p:cNvCxnSpPr>
            <p:nvPr/>
          </p:nvCxnSpPr>
          <p:spPr>
            <a:xfrm>
              <a:off x="146560" y="4307059"/>
              <a:ext cx="3801837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284" name="Connection Line"/>
            <p:cNvCxnSpPr>
              <a:stCxn id="2231" idx="0"/>
              <a:endCxn id="2209" idx="0"/>
            </p:cNvCxnSpPr>
            <p:nvPr/>
          </p:nvCxnSpPr>
          <p:spPr>
            <a:xfrm flipH="1" flipV="1">
              <a:off x="146560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285" name="Connection Line"/>
            <p:cNvCxnSpPr>
              <a:stCxn id="2230" idx="0"/>
              <a:endCxn id="2210" idx="0"/>
            </p:cNvCxnSpPr>
            <p:nvPr/>
          </p:nvCxnSpPr>
          <p:spPr>
            <a:xfrm flipH="1" flipV="1">
              <a:off x="146560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286" name="Connection Line"/>
            <p:cNvCxnSpPr>
              <a:stCxn id="2209" idx="0"/>
              <a:endCxn id="2226" idx="0"/>
            </p:cNvCxnSpPr>
            <p:nvPr/>
          </p:nvCxnSpPr>
          <p:spPr>
            <a:xfrm>
              <a:off x="146560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287" name="Connection Line"/>
            <p:cNvCxnSpPr>
              <a:stCxn id="2233" idx="0"/>
              <a:endCxn id="2241" idx="0"/>
            </p:cNvCxnSpPr>
            <p:nvPr/>
          </p:nvCxnSpPr>
          <p:spPr>
            <a:xfrm>
              <a:off x="146452" y="6557025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288" name="Connection Line"/>
            <p:cNvCxnSpPr>
              <a:stCxn id="2223" idx="0"/>
              <a:endCxn id="2202" idx="0"/>
            </p:cNvCxnSpPr>
            <p:nvPr/>
          </p:nvCxnSpPr>
          <p:spPr>
            <a:xfrm flipH="1" flipV="1">
              <a:off x="146560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289" name="Connection Line"/>
            <p:cNvCxnSpPr>
              <a:stCxn id="2205" idx="0"/>
              <a:endCxn id="2219" idx="0"/>
            </p:cNvCxnSpPr>
            <p:nvPr/>
          </p:nvCxnSpPr>
          <p:spPr>
            <a:xfrm flipV="1">
              <a:off x="146560" y="1307105"/>
              <a:ext cx="3801944" cy="74999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290" name="Connection Line"/>
            <p:cNvCxnSpPr>
              <a:stCxn id="2206" idx="0"/>
              <a:endCxn id="2218" idx="0"/>
            </p:cNvCxnSpPr>
            <p:nvPr/>
          </p:nvCxnSpPr>
          <p:spPr>
            <a:xfrm flipV="1">
              <a:off x="146560" y="932110"/>
              <a:ext cx="3801944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291" name="Connection Line"/>
            <p:cNvCxnSpPr>
              <a:stCxn id="2201" idx="0"/>
              <a:endCxn id="2222" idx="0"/>
            </p:cNvCxnSpPr>
            <p:nvPr/>
          </p:nvCxnSpPr>
          <p:spPr>
            <a:xfrm>
              <a:off x="146560" y="557117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292" name="Connection Line"/>
            <p:cNvCxnSpPr>
              <a:stCxn id="2217" idx="0"/>
              <a:endCxn id="2248" idx="0"/>
            </p:cNvCxnSpPr>
            <p:nvPr/>
          </p:nvCxnSpPr>
          <p:spPr>
            <a:xfrm flipH="1" flipV="1">
              <a:off x="146560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293" name="Connection Line"/>
            <p:cNvCxnSpPr>
              <a:stCxn id="2201" idx="0"/>
              <a:endCxn id="2218" idx="0"/>
            </p:cNvCxnSpPr>
            <p:nvPr/>
          </p:nvCxnSpPr>
          <p:spPr>
            <a:xfrm>
              <a:off x="146560" y="557117"/>
              <a:ext cx="3801944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294" name="Connection Line"/>
            <p:cNvCxnSpPr>
              <a:stCxn id="2207" idx="0"/>
              <a:endCxn id="2222" idx="0"/>
            </p:cNvCxnSpPr>
            <p:nvPr/>
          </p:nvCxnSpPr>
          <p:spPr>
            <a:xfrm flipV="1">
              <a:off x="146560" y="2432088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295" name="Connection Line"/>
            <p:cNvCxnSpPr>
              <a:stCxn id="2220" idx="0"/>
              <a:endCxn id="2204" idx="0"/>
            </p:cNvCxnSpPr>
            <p:nvPr/>
          </p:nvCxnSpPr>
          <p:spPr>
            <a:xfrm flipH="1">
              <a:off x="146560" y="1682099"/>
              <a:ext cx="3801944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296" name="Connection Line"/>
            <p:cNvCxnSpPr>
              <a:stCxn id="2206" idx="0"/>
              <a:endCxn id="2216" idx="0"/>
            </p:cNvCxnSpPr>
            <p:nvPr/>
          </p:nvCxnSpPr>
          <p:spPr>
            <a:xfrm flipV="1">
              <a:off x="146560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297" name="Connection Line"/>
            <p:cNvCxnSpPr>
              <a:stCxn id="2206" idx="0"/>
              <a:endCxn id="2221" idx="0"/>
            </p:cNvCxnSpPr>
            <p:nvPr/>
          </p:nvCxnSpPr>
          <p:spPr>
            <a:xfrm flipV="1">
              <a:off x="146560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298" name="Connection Line"/>
            <p:cNvCxnSpPr>
              <a:stCxn id="2207" idx="0"/>
              <a:endCxn id="2226" idx="0"/>
            </p:cNvCxnSpPr>
            <p:nvPr/>
          </p:nvCxnSpPr>
          <p:spPr>
            <a:xfrm>
              <a:off x="146560" y="2807082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299" name="Connection Line"/>
            <p:cNvCxnSpPr>
              <a:stCxn id="2207" idx="0"/>
              <a:endCxn id="2218" idx="0"/>
            </p:cNvCxnSpPr>
            <p:nvPr/>
          </p:nvCxnSpPr>
          <p:spPr>
            <a:xfrm flipV="1">
              <a:off x="146560" y="932110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300" name="Connection Line"/>
            <p:cNvCxnSpPr>
              <a:stCxn id="2228" idx="0"/>
              <a:endCxn id="2204" idx="0"/>
            </p:cNvCxnSpPr>
            <p:nvPr/>
          </p:nvCxnSpPr>
          <p:spPr>
            <a:xfrm flipH="1" flipV="1">
              <a:off x="146560" y="1682099"/>
              <a:ext cx="3801944" cy="299995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301" name="Connection Line"/>
            <p:cNvCxnSpPr>
              <a:stCxn id="2235" idx="0"/>
              <a:endCxn id="2242" idx="0"/>
            </p:cNvCxnSpPr>
            <p:nvPr/>
          </p:nvCxnSpPr>
          <p:spPr>
            <a:xfrm flipV="1">
              <a:off x="146452" y="6932019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302" name="Connection Line"/>
            <p:cNvCxnSpPr>
              <a:stCxn id="2243" idx="0"/>
              <a:endCxn id="2238" idx="0"/>
            </p:cNvCxnSpPr>
            <p:nvPr/>
          </p:nvCxnSpPr>
          <p:spPr>
            <a:xfrm flipH="1">
              <a:off x="146452" y="7307013"/>
              <a:ext cx="3801945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303" name="Connection Line"/>
            <p:cNvCxnSpPr>
              <a:stCxn id="2239" idx="0"/>
              <a:endCxn id="2242" idx="0"/>
            </p:cNvCxnSpPr>
            <p:nvPr/>
          </p:nvCxnSpPr>
          <p:spPr>
            <a:xfrm flipV="1">
              <a:off x="146452" y="6932019"/>
              <a:ext cx="3801945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304" name="Connection Line"/>
            <p:cNvCxnSpPr>
              <a:stCxn id="2246" idx="0"/>
              <a:endCxn id="2236" idx="0"/>
            </p:cNvCxnSpPr>
            <p:nvPr/>
          </p:nvCxnSpPr>
          <p:spPr>
            <a:xfrm flipH="1" flipV="1">
              <a:off x="146452" y="7682007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305" name="Connection Line"/>
            <p:cNvCxnSpPr>
              <a:stCxn id="2244" idx="0"/>
              <a:endCxn id="2236" idx="0"/>
            </p:cNvCxnSpPr>
            <p:nvPr/>
          </p:nvCxnSpPr>
          <p:spPr>
            <a:xfrm flipH="1">
              <a:off x="146452" y="7682007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306" name="Connection Line"/>
            <p:cNvCxnSpPr>
              <a:stCxn id="2243" idx="0"/>
              <a:endCxn id="2212" idx="0"/>
            </p:cNvCxnSpPr>
            <p:nvPr/>
          </p:nvCxnSpPr>
          <p:spPr>
            <a:xfrm flipH="1" flipV="1">
              <a:off x="146560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307" name="Connection Line"/>
            <p:cNvCxnSpPr>
              <a:stCxn id="2220" idx="0"/>
              <a:endCxn id="2207" idx="0"/>
            </p:cNvCxnSpPr>
            <p:nvPr/>
          </p:nvCxnSpPr>
          <p:spPr>
            <a:xfrm flipH="1">
              <a:off x="146560" y="1682099"/>
              <a:ext cx="3801944" cy="112498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308" name="Connection Line"/>
            <p:cNvCxnSpPr>
              <a:stCxn id="2217" idx="0"/>
              <a:endCxn id="2204" idx="0"/>
            </p:cNvCxnSpPr>
            <p:nvPr/>
          </p:nvCxnSpPr>
          <p:spPr>
            <a:xfrm flipH="1">
              <a:off x="146560" y="557116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  <p:grpSp>
        <p:nvGrpSpPr>
          <p:cNvPr id="2418" name="Group"/>
          <p:cNvGrpSpPr/>
          <p:nvPr/>
        </p:nvGrpSpPr>
        <p:grpSpPr>
          <a:xfrm>
            <a:off x="8572500" y="444500"/>
            <a:ext cx="4094957" cy="8951599"/>
            <a:chOff x="0" y="0"/>
            <a:chExt cx="4094956" cy="8951598"/>
          </a:xfrm>
        </p:grpSpPr>
        <p:sp>
          <p:nvSpPr>
            <p:cNvPr id="2310" name="Oval"/>
            <p:cNvSpPr/>
            <p:nvPr/>
          </p:nvSpPr>
          <p:spPr>
            <a:xfrm>
              <a:off x="106" y="412509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1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2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3" name="Oval"/>
            <p:cNvSpPr/>
            <p:nvPr/>
          </p:nvSpPr>
          <p:spPr>
            <a:xfrm>
              <a:off x="106" y="1537492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4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5" name="Oval"/>
            <p:cNvSpPr/>
            <p:nvPr/>
          </p:nvSpPr>
          <p:spPr>
            <a:xfrm>
              <a:off x="106" y="2287481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6" name="Oval"/>
            <p:cNvSpPr/>
            <p:nvPr/>
          </p:nvSpPr>
          <p:spPr>
            <a:xfrm>
              <a:off x="106" y="2662475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7" name="Oval"/>
            <p:cNvSpPr/>
            <p:nvPr/>
          </p:nvSpPr>
          <p:spPr>
            <a:xfrm>
              <a:off x="106" y="303747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8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9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20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21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22" name="Oval"/>
            <p:cNvSpPr/>
            <p:nvPr/>
          </p:nvSpPr>
          <p:spPr>
            <a:xfrm>
              <a:off x="106" y="491244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23" name="Oval"/>
            <p:cNvSpPr/>
            <p:nvPr/>
          </p:nvSpPr>
          <p:spPr>
            <a:xfrm>
              <a:off x="106" y="5287435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24" name="Oval"/>
            <p:cNvSpPr/>
            <p:nvPr/>
          </p:nvSpPr>
          <p:spPr>
            <a:xfrm>
              <a:off x="106" y="566242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25" name="Oval"/>
            <p:cNvSpPr/>
            <p:nvPr/>
          </p:nvSpPr>
          <p:spPr>
            <a:xfrm>
              <a:off x="3802050" y="3751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26" name="Oval"/>
            <p:cNvSpPr/>
            <p:nvPr/>
          </p:nvSpPr>
          <p:spPr>
            <a:xfrm>
              <a:off x="3802050" y="41250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27" name="Oval"/>
            <p:cNvSpPr/>
            <p:nvPr/>
          </p:nvSpPr>
          <p:spPr>
            <a:xfrm>
              <a:off x="3802050" y="78750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28" name="Oval"/>
            <p:cNvSpPr/>
            <p:nvPr/>
          </p:nvSpPr>
          <p:spPr>
            <a:xfrm>
              <a:off x="3802050" y="1162498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29" name="Oval"/>
            <p:cNvSpPr/>
            <p:nvPr/>
          </p:nvSpPr>
          <p:spPr>
            <a:xfrm>
              <a:off x="3802050" y="1537492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30" name="Oval"/>
            <p:cNvSpPr/>
            <p:nvPr/>
          </p:nvSpPr>
          <p:spPr>
            <a:xfrm>
              <a:off x="3802050" y="191248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31" name="Oval"/>
            <p:cNvSpPr/>
            <p:nvPr/>
          </p:nvSpPr>
          <p:spPr>
            <a:xfrm>
              <a:off x="3802050" y="228748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32" name="Oval"/>
            <p:cNvSpPr/>
            <p:nvPr/>
          </p:nvSpPr>
          <p:spPr>
            <a:xfrm>
              <a:off x="3802050" y="266247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33" name="Oval"/>
            <p:cNvSpPr/>
            <p:nvPr/>
          </p:nvSpPr>
          <p:spPr>
            <a:xfrm>
              <a:off x="3802050" y="303746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34" name="Oval"/>
            <p:cNvSpPr/>
            <p:nvPr/>
          </p:nvSpPr>
          <p:spPr>
            <a:xfrm>
              <a:off x="3802050" y="3412463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35" name="Oval"/>
            <p:cNvSpPr/>
            <p:nvPr/>
          </p:nvSpPr>
          <p:spPr>
            <a:xfrm>
              <a:off x="3802050" y="378745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36" name="Oval"/>
            <p:cNvSpPr/>
            <p:nvPr/>
          </p:nvSpPr>
          <p:spPr>
            <a:xfrm>
              <a:off x="3802050" y="416245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37" name="Oval"/>
            <p:cNvSpPr/>
            <p:nvPr/>
          </p:nvSpPr>
          <p:spPr>
            <a:xfrm>
              <a:off x="3802050" y="453744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38" name="Oval"/>
            <p:cNvSpPr/>
            <p:nvPr/>
          </p:nvSpPr>
          <p:spPr>
            <a:xfrm>
              <a:off x="3802050" y="491244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39" name="Oval"/>
            <p:cNvSpPr/>
            <p:nvPr/>
          </p:nvSpPr>
          <p:spPr>
            <a:xfrm>
              <a:off x="3802050" y="528743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40" name="Oval"/>
            <p:cNvSpPr/>
            <p:nvPr/>
          </p:nvSpPr>
          <p:spPr>
            <a:xfrm>
              <a:off x="3802050" y="566242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41" name="Oval"/>
            <p:cNvSpPr/>
            <p:nvPr/>
          </p:nvSpPr>
          <p:spPr>
            <a:xfrm>
              <a:off x="0" y="603742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42" name="Oval"/>
            <p:cNvSpPr/>
            <p:nvPr/>
          </p:nvSpPr>
          <p:spPr>
            <a:xfrm>
              <a:off x="0" y="641241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43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44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45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46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47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48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49" name="Oval"/>
            <p:cNvSpPr/>
            <p:nvPr/>
          </p:nvSpPr>
          <p:spPr>
            <a:xfrm>
              <a:off x="3801943" y="6037422"/>
              <a:ext cx="292907" cy="289216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50" name="Oval"/>
            <p:cNvSpPr/>
            <p:nvPr/>
          </p:nvSpPr>
          <p:spPr>
            <a:xfrm>
              <a:off x="3801943" y="641241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51" name="Oval"/>
            <p:cNvSpPr/>
            <p:nvPr/>
          </p:nvSpPr>
          <p:spPr>
            <a:xfrm>
              <a:off x="3801943" y="678741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52" name="Oval"/>
            <p:cNvSpPr/>
            <p:nvPr/>
          </p:nvSpPr>
          <p:spPr>
            <a:xfrm>
              <a:off x="3801943" y="716240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53" name="Oval"/>
            <p:cNvSpPr/>
            <p:nvPr/>
          </p:nvSpPr>
          <p:spPr>
            <a:xfrm>
              <a:off x="3801943" y="753740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54" name="Oval"/>
            <p:cNvSpPr/>
            <p:nvPr/>
          </p:nvSpPr>
          <p:spPr>
            <a:xfrm>
              <a:off x="3801943" y="791239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55" name="Oval"/>
            <p:cNvSpPr/>
            <p:nvPr/>
          </p:nvSpPr>
          <p:spPr>
            <a:xfrm>
              <a:off x="3801943" y="828738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56" name="Oval"/>
            <p:cNvSpPr/>
            <p:nvPr/>
          </p:nvSpPr>
          <p:spPr>
            <a:xfrm>
              <a:off x="3801943" y="8662382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57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2358" name="Connection Line"/>
            <p:cNvCxnSpPr>
              <a:stCxn id="2312" idx="0"/>
              <a:endCxn id="2325" idx="0"/>
            </p:cNvCxnSpPr>
            <p:nvPr/>
          </p:nvCxnSpPr>
          <p:spPr>
            <a:xfrm flipV="1">
              <a:off x="146559" y="182122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59" name="Connection Line"/>
            <p:cNvCxnSpPr>
              <a:stCxn id="2328" idx="0"/>
              <a:endCxn id="2312" idx="0"/>
            </p:cNvCxnSpPr>
            <p:nvPr/>
          </p:nvCxnSpPr>
          <p:spPr>
            <a:xfrm flipH="1">
              <a:off x="146559" y="1307105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60" name="Connection Line"/>
            <p:cNvCxnSpPr>
              <a:stCxn id="2329" idx="0"/>
              <a:endCxn id="2312" idx="0"/>
            </p:cNvCxnSpPr>
            <p:nvPr/>
          </p:nvCxnSpPr>
          <p:spPr>
            <a:xfrm flipH="1" flipV="1">
              <a:off x="146559" y="1307105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61" name="Connection Line"/>
            <p:cNvCxnSpPr>
              <a:stCxn id="2312" idx="0"/>
              <a:endCxn id="2330" idx="0"/>
            </p:cNvCxnSpPr>
            <p:nvPr/>
          </p:nvCxnSpPr>
          <p:spPr>
            <a:xfrm>
              <a:off x="146559" y="1307105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62" name="Connection Line"/>
            <p:cNvCxnSpPr>
              <a:stCxn id="2312" idx="0"/>
              <a:endCxn id="2331" idx="0"/>
            </p:cNvCxnSpPr>
            <p:nvPr/>
          </p:nvCxnSpPr>
          <p:spPr>
            <a:xfrm>
              <a:off x="146559" y="1307105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63" name="Connection Line"/>
            <p:cNvCxnSpPr>
              <a:stCxn id="2332" idx="0"/>
              <a:endCxn id="2312" idx="0"/>
            </p:cNvCxnSpPr>
            <p:nvPr/>
          </p:nvCxnSpPr>
          <p:spPr>
            <a:xfrm flipH="1" flipV="1">
              <a:off x="146559" y="1307105"/>
              <a:ext cx="3801945" cy="149997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364" name="Connection Line"/>
            <p:cNvCxnSpPr>
              <a:stCxn id="2317" idx="0"/>
              <a:endCxn id="2333" idx="0"/>
            </p:cNvCxnSpPr>
            <p:nvPr/>
          </p:nvCxnSpPr>
          <p:spPr>
            <a:xfrm flipV="1">
              <a:off x="146559" y="3182076"/>
              <a:ext cx="3801945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65" name="Connection Line"/>
            <p:cNvCxnSpPr>
              <a:stCxn id="2334" idx="0"/>
              <a:endCxn id="2317" idx="0"/>
            </p:cNvCxnSpPr>
            <p:nvPr/>
          </p:nvCxnSpPr>
          <p:spPr>
            <a:xfrm flipH="1" flipV="1">
              <a:off x="146559" y="3182077"/>
              <a:ext cx="3801945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66" name="Connection Line"/>
            <p:cNvCxnSpPr>
              <a:stCxn id="2317" idx="0"/>
              <a:endCxn id="2335" idx="0"/>
            </p:cNvCxnSpPr>
            <p:nvPr/>
          </p:nvCxnSpPr>
          <p:spPr>
            <a:xfrm>
              <a:off x="146559" y="3182077"/>
              <a:ext cx="3801945" cy="74998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67" name="Connection Line"/>
            <p:cNvCxnSpPr>
              <a:stCxn id="2317" idx="0"/>
              <a:endCxn id="2336" idx="0"/>
            </p:cNvCxnSpPr>
            <p:nvPr/>
          </p:nvCxnSpPr>
          <p:spPr>
            <a:xfrm>
              <a:off x="146559" y="3182077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68" name="Connection Line"/>
            <p:cNvCxnSpPr>
              <a:stCxn id="2317" idx="0"/>
              <a:endCxn id="2337" idx="0"/>
            </p:cNvCxnSpPr>
            <p:nvPr/>
          </p:nvCxnSpPr>
          <p:spPr>
            <a:xfrm>
              <a:off x="146559" y="3182077"/>
              <a:ext cx="3801945" cy="149997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69" name="Connection Line"/>
            <p:cNvCxnSpPr>
              <a:stCxn id="2317" idx="0"/>
              <a:endCxn id="2338" idx="0"/>
            </p:cNvCxnSpPr>
            <p:nvPr/>
          </p:nvCxnSpPr>
          <p:spPr>
            <a:xfrm>
              <a:off x="146559" y="3182077"/>
              <a:ext cx="3801945" cy="187497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70" name="Connection Line"/>
            <p:cNvCxnSpPr>
              <a:stCxn id="2337" idx="0"/>
              <a:endCxn id="2323" idx="0"/>
            </p:cNvCxnSpPr>
            <p:nvPr/>
          </p:nvCxnSpPr>
          <p:spPr>
            <a:xfrm flipH="1">
              <a:off x="146559" y="4682053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71" name="Connection Line"/>
            <p:cNvCxnSpPr>
              <a:stCxn id="2338" idx="0"/>
              <a:endCxn id="2323" idx="0"/>
            </p:cNvCxnSpPr>
            <p:nvPr/>
          </p:nvCxnSpPr>
          <p:spPr>
            <a:xfrm flipH="1">
              <a:off x="146559" y="5057047"/>
              <a:ext cx="3801945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72" name="Connection Line"/>
            <p:cNvCxnSpPr>
              <a:stCxn id="2339" idx="0"/>
              <a:endCxn id="2323" idx="0"/>
            </p:cNvCxnSpPr>
            <p:nvPr/>
          </p:nvCxnSpPr>
          <p:spPr>
            <a:xfrm flipH="1">
              <a:off x="146559" y="5432041"/>
              <a:ext cx="3801945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73" name="Connection Line"/>
            <p:cNvCxnSpPr>
              <a:stCxn id="2340" idx="0"/>
              <a:endCxn id="2323" idx="0"/>
            </p:cNvCxnSpPr>
            <p:nvPr/>
          </p:nvCxnSpPr>
          <p:spPr>
            <a:xfrm flipH="1" flipV="1">
              <a:off x="146559" y="5432042"/>
              <a:ext cx="3801945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74" name="Connection Line"/>
            <p:cNvCxnSpPr>
              <a:stCxn id="2349" idx="0"/>
              <a:endCxn id="2323" idx="0"/>
            </p:cNvCxnSpPr>
            <p:nvPr/>
          </p:nvCxnSpPr>
          <p:spPr>
            <a:xfrm flipH="1" flipV="1">
              <a:off x="146559" y="5432042"/>
              <a:ext cx="3801838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75" name="Connection Line"/>
            <p:cNvCxnSpPr>
              <a:stCxn id="2350" idx="0"/>
              <a:endCxn id="2323" idx="0"/>
            </p:cNvCxnSpPr>
            <p:nvPr/>
          </p:nvCxnSpPr>
          <p:spPr>
            <a:xfrm flipH="1" flipV="1">
              <a:off x="146559" y="5432042"/>
              <a:ext cx="3801838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76" name="Connection Line"/>
            <p:cNvCxnSpPr>
              <a:stCxn id="2346" idx="0"/>
              <a:endCxn id="2351" idx="0"/>
            </p:cNvCxnSpPr>
            <p:nvPr/>
          </p:nvCxnSpPr>
          <p:spPr>
            <a:xfrm flipV="1">
              <a:off x="146452" y="6932019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77" name="Connection Line"/>
            <p:cNvCxnSpPr>
              <a:stCxn id="2346" idx="0"/>
              <a:endCxn id="2352" idx="0"/>
            </p:cNvCxnSpPr>
            <p:nvPr/>
          </p:nvCxnSpPr>
          <p:spPr>
            <a:xfrm flipV="1">
              <a:off x="146452" y="730701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78" name="Connection Line"/>
            <p:cNvCxnSpPr>
              <a:stCxn id="2346" idx="0"/>
              <a:endCxn id="2353" idx="0"/>
            </p:cNvCxnSpPr>
            <p:nvPr/>
          </p:nvCxnSpPr>
          <p:spPr>
            <a:xfrm flipV="1">
              <a:off x="146452" y="768200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79" name="Connection Line"/>
            <p:cNvCxnSpPr>
              <a:stCxn id="2346" idx="0"/>
              <a:endCxn id="2354" idx="0"/>
            </p:cNvCxnSpPr>
            <p:nvPr/>
          </p:nvCxnSpPr>
          <p:spPr>
            <a:xfrm>
              <a:off x="146452" y="805700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80" name="Connection Line"/>
            <p:cNvCxnSpPr>
              <a:stCxn id="2346" idx="0"/>
              <a:endCxn id="2355" idx="0"/>
            </p:cNvCxnSpPr>
            <p:nvPr/>
          </p:nvCxnSpPr>
          <p:spPr>
            <a:xfrm>
              <a:off x="146452" y="805700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81" name="Connection Line"/>
            <p:cNvCxnSpPr>
              <a:stCxn id="2346" idx="0"/>
              <a:endCxn id="2356" idx="0"/>
            </p:cNvCxnSpPr>
            <p:nvPr/>
          </p:nvCxnSpPr>
          <p:spPr>
            <a:xfrm>
              <a:off x="146452" y="8057001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82" name="Connection Line"/>
            <p:cNvCxnSpPr>
              <a:stCxn id="2333" idx="0"/>
              <a:endCxn id="2319" idx="0"/>
            </p:cNvCxnSpPr>
            <p:nvPr/>
          </p:nvCxnSpPr>
          <p:spPr>
            <a:xfrm flipH="1">
              <a:off x="146559" y="3182076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83" name="Connection Line"/>
            <p:cNvCxnSpPr>
              <a:stCxn id="2333" idx="0"/>
              <a:endCxn id="2324" idx="0"/>
            </p:cNvCxnSpPr>
            <p:nvPr/>
          </p:nvCxnSpPr>
          <p:spPr>
            <a:xfrm flipH="1">
              <a:off x="146559" y="3182076"/>
              <a:ext cx="3801945" cy="262496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84" name="Connection Line"/>
            <p:cNvCxnSpPr>
              <a:stCxn id="2334" idx="0"/>
              <a:endCxn id="2320" idx="0"/>
            </p:cNvCxnSpPr>
            <p:nvPr/>
          </p:nvCxnSpPr>
          <p:spPr>
            <a:xfrm flipH="1">
              <a:off x="146559" y="3557070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85" name="Connection Line"/>
            <p:cNvCxnSpPr>
              <a:stCxn id="2334" idx="0"/>
              <a:endCxn id="2324" idx="0"/>
            </p:cNvCxnSpPr>
            <p:nvPr/>
          </p:nvCxnSpPr>
          <p:spPr>
            <a:xfrm flipH="1">
              <a:off x="146559" y="3557070"/>
              <a:ext cx="3801945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86" name="Connection Line"/>
            <p:cNvCxnSpPr>
              <a:stCxn id="2335" idx="0"/>
              <a:endCxn id="2322" idx="0"/>
            </p:cNvCxnSpPr>
            <p:nvPr/>
          </p:nvCxnSpPr>
          <p:spPr>
            <a:xfrm flipH="1">
              <a:off x="146559" y="3932064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87" name="Connection Line"/>
            <p:cNvCxnSpPr>
              <a:stCxn id="2341" idx="0"/>
              <a:endCxn id="2335" idx="0"/>
            </p:cNvCxnSpPr>
            <p:nvPr/>
          </p:nvCxnSpPr>
          <p:spPr>
            <a:xfrm flipV="1">
              <a:off x="146452" y="3932064"/>
              <a:ext cx="3802052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88" name="Connection Line"/>
            <p:cNvCxnSpPr>
              <a:stCxn id="2341" idx="0"/>
              <a:endCxn id="2350" idx="0"/>
            </p:cNvCxnSpPr>
            <p:nvPr/>
          </p:nvCxnSpPr>
          <p:spPr>
            <a:xfrm>
              <a:off x="146452" y="6182030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89" name="Connection Line"/>
            <p:cNvCxnSpPr>
              <a:stCxn id="2320" idx="0"/>
              <a:endCxn id="2336" idx="0"/>
            </p:cNvCxnSpPr>
            <p:nvPr/>
          </p:nvCxnSpPr>
          <p:spPr>
            <a:xfrm flipV="1">
              <a:off x="146559" y="4307059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390" name="Connection Line"/>
            <p:cNvCxnSpPr>
              <a:stCxn id="2342" idx="0"/>
              <a:endCxn id="2336" idx="0"/>
            </p:cNvCxnSpPr>
            <p:nvPr/>
          </p:nvCxnSpPr>
          <p:spPr>
            <a:xfrm flipV="1">
              <a:off x="146452" y="4307059"/>
              <a:ext cx="3802052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391" name="Connection Line"/>
            <p:cNvCxnSpPr>
              <a:stCxn id="2349" idx="0"/>
              <a:endCxn id="2321" idx="0"/>
            </p:cNvCxnSpPr>
            <p:nvPr/>
          </p:nvCxnSpPr>
          <p:spPr>
            <a:xfrm flipH="1" flipV="1">
              <a:off x="146559" y="4682053"/>
              <a:ext cx="3801838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392" name="Connection Line"/>
            <p:cNvCxnSpPr>
              <a:stCxn id="2320" idx="0"/>
              <a:endCxn id="2350" idx="0"/>
            </p:cNvCxnSpPr>
            <p:nvPr/>
          </p:nvCxnSpPr>
          <p:spPr>
            <a:xfrm>
              <a:off x="146559" y="4307059"/>
              <a:ext cx="3801838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393" name="Connection Line"/>
            <p:cNvCxnSpPr>
              <a:stCxn id="2340" idx="0"/>
              <a:endCxn id="2318" idx="0"/>
            </p:cNvCxnSpPr>
            <p:nvPr/>
          </p:nvCxnSpPr>
          <p:spPr>
            <a:xfrm flipH="1" flipV="1">
              <a:off x="146559" y="3557070"/>
              <a:ext cx="3801945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394" name="Connection Line"/>
            <p:cNvCxnSpPr>
              <a:stCxn id="2339" idx="0"/>
              <a:endCxn id="2319" idx="0"/>
            </p:cNvCxnSpPr>
            <p:nvPr/>
          </p:nvCxnSpPr>
          <p:spPr>
            <a:xfrm flipH="1" flipV="1">
              <a:off x="146559" y="3932065"/>
              <a:ext cx="3801945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395" name="Connection Line"/>
            <p:cNvCxnSpPr>
              <a:stCxn id="2318" idx="0"/>
              <a:endCxn id="2335" idx="0"/>
            </p:cNvCxnSpPr>
            <p:nvPr/>
          </p:nvCxnSpPr>
          <p:spPr>
            <a:xfrm>
              <a:off x="146559" y="3557070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396" name="Connection Line"/>
            <p:cNvCxnSpPr>
              <a:stCxn id="2342" idx="0"/>
              <a:endCxn id="2350" idx="0"/>
            </p:cNvCxnSpPr>
            <p:nvPr/>
          </p:nvCxnSpPr>
          <p:spPr>
            <a:xfrm>
              <a:off x="146452" y="6557024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397" name="Connection Line"/>
            <p:cNvCxnSpPr>
              <a:stCxn id="2332" idx="0"/>
              <a:endCxn id="2311" idx="0"/>
            </p:cNvCxnSpPr>
            <p:nvPr/>
          </p:nvCxnSpPr>
          <p:spPr>
            <a:xfrm flipH="1" flipV="1">
              <a:off x="146559" y="932111"/>
              <a:ext cx="3801945" cy="18749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398" name="Connection Line"/>
            <p:cNvCxnSpPr>
              <a:stCxn id="2314" idx="0"/>
              <a:endCxn id="2328" idx="0"/>
            </p:cNvCxnSpPr>
            <p:nvPr/>
          </p:nvCxnSpPr>
          <p:spPr>
            <a:xfrm flipV="1">
              <a:off x="146559" y="1307105"/>
              <a:ext cx="3801945" cy="74999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399" name="Connection Line"/>
            <p:cNvCxnSpPr>
              <a:stCxn id="2315" idx="0"/>
              <a:endCxn id="2327" idx="0"/>
            </p:cNvCxnSpPr>
            <p:nvPr/>
          </p:nvCxnSpPr>
          <p:spPr>
            <a:xfrm flipV="1">
              <a:off x="146559" y="932110"/>
              <a:ext cx="3801945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400" name="Connection Line"/>
            <p:cNvCxnSpPr>
              <a:stCxn id="2310" idx="0"/>
              <a:endCxn id="2331" idx="0"/>
            </p:cNvCxnSpPr>
            <p:nvPr/>
          </p:nvCxnSpPr>
          <p:spPr>
            <a:xfrm>
              <a:off x="146559" y="557117"/>
              <a:ext cx="3801945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401" name="Connection Line"/>
            <p:cNvCxnSpPr>
              <a:stCxn id="2326" idx="0"/>
              <a:endCxn id="2357" idx="0"/>
            </p:cNvCxnSpPr>
            <p:nvPr/>
          </p:nvCxnSpPr>
          <p:spPr>
            <a:xfrm flipH="1" flipV="1">
              <a:off x="146559" y="144607"/>
              <a:ext cx="3801945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402" name="Connection Line"/>
            <p:cNvCxnSpPr>
              <a:stCxn id="2310" idx="0"/>
              <a:endCxn id="2327" idx="0"/>
            </p:cNvCxnSpPr>
            <p:nvPr/>
          </p:nvCxnSpPr>
          <p:spPr>
            <a:xfrm>
              <a:off x="146559" y="557117"/>
              <a:ext cx="3801945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403" name="Connection Line"/>
            <p:cNvCxnSpPr>
              <a:stCxn id="2316" idx="0"/>
              <a:endCxn id="2331" idx="0"/>
            </p:cNvCxnSpPr>
            <p:nvPr/>
          </p:nvCxnSpPr>
          <p:spPr>
            <a:xfrm flipV="1">
              <a:off x="146559" y="2432087"/>
              <a:ext cx="3801945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404" name="Connection Line"/>
            <p:cNvCxnSpPr>
              <a:stCxn id="2329" idx="0"/>
              <a:endCxn id="2313" idx="0"/>
            </p:cNvCxnSpPr>
            <p:nvPr/>
          </p:nvCxnSpPr>
          <p:spPr>
            <a:xfrm flipH="1">
              <a:off x="146559" y="1682099"/>
              <a:ext cx="3801945" cy="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405" name="Connection Line"/>
            <p:cNvCxnSpPr>
              <a:stCxn id="2315" idx="0"/>
              <a:endCxn id="2325" idx="0"/>
            </p:cNvCxnSpPr>
            <p:nvPr/>
          </p:nvCxnSpPr>
          <p:spPr>
            <a:xfrm flipV="1">
              <a:off x="146559" y="182122"/>
              <a:ext cx="3801945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406" name="Connection Line"/>
            <p:cNvCxnSpPr>
              <a:stCxn id="2315" idx="0"/>
              <a:endCxn id="2330" idx="0"/>
            </p:cNvCxnSpPr>
            <p:nvPr/>
          </p:nvCxnSpPr>
          <p:spPr>
            <a:xfrm flipV="1">
              <a:off x="146559" y="2057093"/>
              <a:ext cx="3801945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407" name="Connection Line"/>
            <p:cNvCxnSpPr>
              <a:stCxn id="2316" idx="0"/>
              <a:endCxn id="2335" idx="0"/>
            </p:cNvCxnSpPr>
            <p:nvPr/>
          </p:nvCxnSpPr>
          <p:spPr>
            <a:xfrm>
              <a:off x="146559" y="2807082"/>
              <a:ext cx="3801945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408" name="Connection Line"/>
            <p:cNvCxnSpPr>
              <a:stCxn id="2316" idx="0"/>
              <a:endCxn id="2327" idx="0"/>
            </p:cNvCxnSpPr>
            <p:nvPr/>
          </p:nvCxnSpPr>
          <p:spPr>
            <a:xfrm flipV="1">
              <a:off x="146559" y="932110"/>
              <a:ext cx="3801945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409" name="Connection Line"/>
            <p:cNvCxnSpPr>
              <a:stCxn id="2337" idx="0"/>
              <a:endCxn id="2313" idx="0"/>
            </p:cNvCxnSpPr>
            <p:nvPr/>
          </p:nvCxnSpPr>
          <p:spPr>
            <a:xfrm flipH="1" flipV="1">
              <a:off x="146559" y="1682100"/>
              <a:ext cx="3801945" cy="299995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410" name="Connection Line"/>
            <p:cNvCxnSpPr>
              <a:stCxn id="2344" idx="0"/>
              <a:endCxn id="2351" idx="0"/>
            </p:cNvCxnSpPr>
            <p:nvPr/>
          </p:nvCxnSpPr>
          <p:spPr>
            <a:xfrm flipV="1">
              <a:off x="146452" y="6932019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411" name="Connection Line"/>
            <p:cNvCxnSpPr>
              <a:stCxn id="2352" idx="0"/>
              <a:endCxn id="2347" idx="0"/>
            </p:cNvCxnSpPr>
            <p:nvPr/>
          </p:nvCxnSpPr>
          <p:spPr>
            <a:xfrm flipH="1">
              <a:off x="146452" y="7307013"/>
              <a:ext cx="3801945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412" name="Connection Line"/>
            <p:cNvCxnSpPr>
              <a:stCxn id="2348" idx="0"/>
              <a:endCxn id="2351" idx="0"/>
            </p:cNvCxnSpPr>
            <p:nvPr/>
          </p:nvCxnSpPr>
          <p:spPr>
            <a:xfrm flipV="1">
              <a:off x="146452" y="6932019"/>
              <a:ext cx="3801945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413" name="Connection Line"/>
            <p:cNvCxnSpPr>
              <a:stCxn id="2355" idx="0"/>
              <a:endCxn id="2345" idx="0"/>
            </p:cNvCxnSpPr>
            <p:nvPr/>
          </p:nvCxnSpPr>
          <p:spPr>
            <a:xfrm flipH="1" flipV="1">
              <a:off x="146452" y="7682007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414" name="Connection Line"/>
            <p:cNvCxnSpPr>
              <a:stCxn id="2353" idx="0"/>
              <a:endCxn id="2345" idx="0"/>
            </p:cNvCxnSpPr>
            <p:nvPr/>
          </p:nvCxnSpPr>
          <p:spPr>
            <a:xfrm flipH="1">
              <a:off x="146452" y="7682007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415" name="Connection Line"/>
            <p:cNvCxnSpPr>
              <a:stCxn id="2352" idx="0"/>
              <a:endCxn id="2321" idx="0"/>
            </p:cNvCxnSpPr>
            <p:nvPr/>
          </p:nvCxnSpPr>
          <p:spPr>
            <a:xfrm flipH="1" flipV="1">
              <a:off x="146559" y="4682053"/>
              <a:ext cx="3801838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416" name="Connection Line"/>
            <p:cNvCxnSpPr>
              <a:stCxn id="2329" idx="0"/>
              <a:endCxn id="2316" idx="0"/>
            </p:cNvCxnSpPr>
            <p:nvPr/>
          </p:nvCxnSpPr>
          <p:spPr>
            <a:xfrm flipH="1">
              <a:off x="146559" y="1682099"/>
              <a:ext cx="3801945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417" name="Connection Line"/>
            <p:cNvCxnSpPr>
              <a:stCxn id="2326" idx="0"/>
              <a:endCxn id="2313" idx="0"/>
            </p:cNvCxnSpPr>
            <p:nvPr/>
          </p:nvCxnSpPr>
          <p:spPr>
            <a:xfrm flipH="1">
              <a:off x="146559" y="557116"/>
              <a:ext cx="3801945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  <p:grpSp>
        <p:nvGrpSpPr>
          <p:cNvPr id="2529" name="Group"/>
          <p:cNvGrpSpPr/>
          <p:nvPr/>
        </p:nvGrpSpPr>
        <p:grpSpPr>
          <a:xfrm>
            <a:off x="8572499" y="444500"/>
            <a:ext cx="4368937" cy="8951599"/>
            <a:chOff x="0" y="0"/>
            <a:chExt cx="4368935" cy="8951598"/>
          </a:xfrm>
        </p:grpSpPr>
        <p:grpSp>
          <p:nvGrpSpPr>
            <p:cNvPr id="2527" name="Group"/>
            <p:cNvGrpSpPr/>
            <p:nvPr/>
          </p:nvGrpSpPr>
          <p:grpSpPr>
            <a:xfrm>
              <a:off x="0" y="0"/>
              <a:ext cx="4094957" cy="8951599"/>
              <a:chOff x="0" y="0"/>
              <a:chExt cx="4094956" cy="8951598"/>
            </a:xfrm>
          </p:grpSpPr>
          <p:sp>
            <p:nvSpPr>
              <p:cNvPr id="2419" name="Oval"/>
              <p:cNvSpPr/>
              <p:nvPr/>
            </p:nvSpPr>
            <p:spPr>
              <a:xfrm>
                <a:off x="106" y="412509"/>
                <a:ext cx="292907" cy="289216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20" name="Oval"/>
              <p:cNvSpPr/>
              <p:nvPr/>
            </p:nvSpPr>
            <p:spPr>
              <a:xfrm>
                <a:off x="106" y="787504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21" name="Oval"/>
              <p:cNvSpPr/>
              <p:nvPr/>
            </p:nvSpPr>
            <p:spPr>
              <a:xfrm>
                <a:off x="106" y="1162498"/>
                <a:ext cx="292907" cy="28921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22" name="Oval"/>
              <p:cNvSpPr/>
              <p:nvPr/>
            </p:nvSpPr>
            <p:spPr>
              <a:xfrm>
                <a:off x="106" y="1537492"/>
                <a:ext cx="292907" cy="289216"/>
              </a:xfrm>
              <a:prstGeom prst="ellipse">
                <a:avLst/>
              </a:prstGeom>
              <a:solidFill>
                <a:schemeClr val="accent1">
                  <a:alpha val="1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23" name="Oval"/>
              <p:cNvSpPr/>
              <p:nvPr/>
            </p:nvSpPr>
            <p:spPr>
              <a:xfrm>
                <a:off x="106" y="1912486"/>
                <a:ext cx="292907" cy="289216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24" name="Oval"/>
              <p:cNvSpPr/>
              <p:nvPr/>
            </p:nvSpPr>
            <p:spPr>
              <a:xfrm>
                <a:off x="106" y="2287481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25" name="Oval"/>
              <p:cNvSpPr/>
              <p:nvPr/>
            </p:nvSpPr>
            <p:spPr>
              <a:xfrm>
                <a:off x="106" y="2662475"/>
                <a:ext cx="292907" cy="289215"/>
              </a:xfrm>
              <a:prstGeom prst="ellipse">
                <a:avLst/>
              </a:prstGeom>
              <a:solidFill>
                <a:schemeClr val="accent1">
                  <a:alpha val="1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26" name="Oval"/>
              <p:cNvSpPr/>
              <p:nvPr/>
            </p:nvSpPr>
            <p:spPr>
              <a:xfrm>
                <a:off x="106" y="3037470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27" name="Oval"/>
              <p:cNvSpPr/>
              <p:nvPr/>
            </p:nvSpPr>
            <p:spPr>
              <a:xfrm>
                <a:off x="106" y="3412463"/>
                <a:ext cx="292907" cy="289216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28" name="Oval"/>
              <p:cNvSpPr/>
              <p:nvPr/>
            </p:nvSpPr>
            <p:spPr>
              <a:xfrm>
                <a:off x="106" y="3787457"/>
                <a:ext cx="292907" cy="289216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29" name="Oval"/>
              <p:cNvSpPr/>
              <p:nvPr/>
            </p:nvSpPr>
            <p:spPr>
              <a:xfrm>
                <a:off x="106" y="4162452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30" name="Oval"/>
              <p:cNvSpPr/>
              <p:nvPr/>
            </p:nvSpPr>
            <p:spPr>
              <a:xfrm>
                <a:off x="106" y="4537446"/>
                <a:ext cx="292907" cy="289215"/>
              </a:xfrm>
              <a:prstGeom prst="ellipse">
                <a:avLst/>
              </a:prstGeom>
              <a:solidFill>
                <a:schemeClr val="accent5">
                  <a:hueOff val="-82419"/>
                  <a:satOff val="-9513"/>
                  <a:lumOff val="-16343"/>
                  <a:alpha val="1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31" name="Oval"/>
              <p:cNvSpPr/>
              <p:nvPr/>
            </p:nvSpPr>
            <p:spPr>
              <a:xfrm>
                <a:off x="106" y="4912440"/>
                <a:ext cx="292907" cy="289216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32" name="Oval"/>
              <p:cNvSpPr/>
              <p:nvPr/>
            </p:nvSpPr>
            <p:spPr>
              <a:xfrm>
                <a:off x="106" y="5287435"/>
                <a:ext cx="292907" cy="289215"/>
              </a:xfrm>
              <a:prstGeom prst="ellipse">
                <a:avLst/>
              </a:prstGeom>
              <a:solidFill>
                <a:schemeClr val="accent5">
                  <a:hueOff val="-82419"/>
                  <a:satOff val="-9513"/>
                  <a:lumOff val="-16343"/>
                  <a:alpha val="1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33" name="Oval"/>
              <p:cNvSpPr/>
              <p:nvPr/>
            </p:nvSpPr>
            <p:spPr>
              <a:xfrm>
                <a:off x="106" y="5662429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34" name="Oval"/>
              <p:cNvSpPr/>
              <p:nvPr/>
            </p:nvSpPr>
            <p:spPr>
              <a:xfrm>
                <a:off x="3802050" y="37515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35" name="Oval"/>
              <p:cNvSpPr/>
              <p:nvPr/>
            </p:nvSpPr>
            <p:spPr>
              <a:xfrm>
                <a:off x="3802050" y="412509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36" name="Oval"/>
              <p:cNvSpPr/>
              <p:nvPr/>
            </p:nvSpPr>
            <p:spPr>
              <a:xfrm>
                <a:off x="3802050" y="787503"/>
                <a:ext cx="292907" cy="289216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37" name="Oval"/>
              <p:cNvSpPr/>
              <p:nvPr/>
            </p:nvSpPr>
            <p:spPr>
              <a:xfrm>
                <a:off x="3802050" y="1162498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38" name="Oval"/>
              <p:cNvSpPr/>
              <p:nvPr/>
            </p:nvSpPr>
            <p:spPr>
              <a:xfrm>
                <a:off x="3802050" y="1537492"/>
                <a:ext cx="292907" cy="289215"/>
              </a:xfrm>
              <a:prstGeom prst="ellipse">
                <a:avLst/>
              </a:prstGeom>
              <a:solidFill>
                <a:schemeClr val="accent1">
                  <a:alpha val="1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39" name="Oval"/>
              <p:cNvSpPr/>
              <p:nvPr/>
            </p:nvSpPr>
            <p:spPr>
              <a:xfrm>
                <a:off x="3802050" y="1912486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40" name="Oval"/>
              <p:cNvSpPr/>
              <p:nvPr/>
            </p:nvSpPr>
            <p:spPr>
              <a:xfrm>
                <a:off x="3802050" y="2287480"/>
                <a:ext cx="292907" cy="289216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41" name="Oval"/>
              <p:cNvSpPr/>
              <p:nvPr/>
            </p:nvSpPr>
            <p:spPr>
              <a:xfrm>
                <a:off x="3802050" y="2662475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42" name="Oval"/>
              <p:cNvSpPr/>
              <p:nvPr/>
            </p:nvSpPr>
            <p:spPr>
              <a:xfrm>
                <a:off x="3802050" y="3037469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43" name="Oval"/>
              <p:cNvSpPr/>
              <p:nvPr/>
            </p:nvSpPr>
            <p:spPr>
              <a:xfrm>
                <a:off x="3802050" y="3412463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44" name="Oval"/>
              <p:cNvSpPr/>
              <p:nvPr/>
            </p:nvSpPr>
            <p:spPr>
              <a:xfrm>
                <a:off x="3802050" y="3787457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45" name="Oval"/>
              <p:cNvSpPr/>
              <p:nvPr/>
            </p:nvSpPr>
            <p:spPr>
              <a:xfrm>
                <a:off x="3802050" y="4162452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46" name="Oval"/>
              <p:cNvSpPr/>
              <p:nvPr/>
            </p:nvSpPr>
            <p:spPr>
              <a:xfrm>
                <a:off x="3802050" y="4537446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47" name="Oval"/>
              <p:cNvSpPr/>
              <p:nvPr/>
            </p:nvSpPr>
            <p:spPr>
              <a:xfrm>
                <a:off x="3802050" y="4912440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48" name="Oval"/>
              <p:cNvSpPr/>
              <p:nvPr/>
            </p:nvSpPr>
            <p:spPr>
              <a:xfrm>
                <a:off x="3802050" y="5287434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49" name="Oval"/>
              <p:cNvSpPr/>
              <p:nvPr/>
            </p:nvSpPr>
            <p:spPr>
              <a:xfrm>
                <a:off x="3802050" y="5662428"/>
                <a:ext cx="292907" cy="289216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50" name="Oval"/>
              <p:cNvSpPr/>
              <p:nvPr/>
            </p:nvSpPr>
            <p:spPr>
              <a:xfrm>
                <a:off x="0" y="6037423"/>
                <a:ext cx="292906" cy="289216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51" name="Oval"/>
              <p:cNvSpPr/>
              <p:nvPr/>
            </p:nvSpPr>
            <p:spPr>
              <a:xfrm>
                <a:off x="0" y="6412417"/>
                <a:ext cx="292906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52" name="Oval"/>
              <p:cNvSpPr/>
              <p:nvPr/>
            </p:nvSpPr>
            <p:spPr>
              <a:xfrm>
                <a:off x="0" y="6787412"/>
                <a:ext cx="292906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53" name="Oval"/>
              <p:cNvSpPr/>
              <p:nvPr/>
            </p:nvSpPr>
            <p:spPr>
              <a:xfrm>
                <a:off x="0" y="7162406"/>
                <a:ext cx="292906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54" name="Oval"/>
              <p:cNvSpPr/>
              <p:nvPr/>
            </p:nvSpPr>
            <p:spPr>
              <a:xfrm>
                <a:off x="0" y="7537400"/>
                <a:ext cx="292906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55" name="Oval"/>
              <p:cNvSpPr/>
              <p:nvPr/>
            </p:nvSpPr>
            <p:spPr>
              <a:xfrm>
                <a:off x="0" y="7912394"/>
                <a:ext cx="292906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56" name="Oval"/>
              <p:cNvSpPr/>
              <p:nvPr/>
            </p:nvSpPr>
            <p:spPr>
              <a:xfrm>
                <a:off x="0" y="8287388"/>
                <a:ext cx="292906" cy="289216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57" name="Oval"/>
              <p:cNvSpPr/>
              <p:nvPr/>
            </p:nvSpPr>
            <p:spPr>
              <a:xfrm>
                <a:off x="0" y="8662384"/>
                <a:ext cx="292906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58" name="Oval"/>
              <p:cNvSpPr/>
              <p:nvPr/>
            </p:nvSpPr>
            <p:spPr>
              <a:xfrm>
                <a:off x="3801943" y="6037422"/>
                <a:ext cx="292907" cy="289216"/>
              </a:xfrm>
              <a:prstGeom prst="ellipse">
                <a:avLst/>
              </a:prstGeom>
              <a:solidFill>
                <a:schemeClr val="accent5">
                  <a:hueOff val="-82419"/>
                  <a:satOff val="-9513"/>
                  <a:lumOff val="-16343"/>
                  <a:alpha val="1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59" name="Oval"/>
              <p:cNvSpPr/>
              <p:nvPr/>
            </p:nvSpPr>
            <p:spPr>
              <a:xfrm>
                <a:off x="3801943" y="6412417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60" name="Oval"/>
              <p:cNvSpPr/>
              <p:nvPr/>
            </p:nvSpPr>
            <p:spPr>
              <a:xfrm>
                <a:off x="3801943" y="6787412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61" name="Oval"/>
              <p:cNvSpPr/>
              <p:nvPr/>
            </p:nvSpPr>
            <p:spPr>
              <a:xfrm>
                <a:off x="3801943" y="7162406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62" name="Oval"/>
              <p:cNvSpPr/>
              <p:nvPr/>
            </p:nvSpPr>
            <p:spPr>
              <a:xfrm>
                <a:off x="3801943" y="7537400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63" name="Oval"/>
              <p:cNvSpPr/>
              <p:nvPr/>
            </p:nvSpPr>
            <p:spPr>
              <a:xfrm>
                <a:off x="3801943" y="7912394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64" name="Oval"/>
              <p:cNvSpPr/>
              <p:nvPr/>
            </p:nvSpPr>
            <p:spPr>
              <a:xfrm>
                <a:off x="3801943" y="8287388"/>
                <a:ext cx="292907" cy="289216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65" name="Oval"/>
              <p:cNvSpPr/>
              <p:nvPr/>
            </p:nvSpPr>
            <p:spPr>
              <a:xfrm>
                <a:off x="3801943" y="8662382"/>
                <a:ext cx="292907" cy="289216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66" name="Oval"/>
              <p:cNvSpPr/>
              <p:nvPr/>
            </p:nvSpPr>
            <p:spPr>
              <a:xfrm>
                <a:off x="106" y="0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cxnSp>
            <p:nvCxnSpPr>
              <p:cNvPr id="2467" name="Connection Line"/>
              <p:cNvCxnSpPr>
                <a:stCxn id="2421" idx="0"/>
                <a:endCxn id="2434" idx="0"/>
              </p:cNvCxnSpPr>
              <p:nvPr/>
            </p:nvCxnSpPr>
            <p:spPr>
              <a:xfrm flipV="1">
                <a:off x="146559" y="182122"/>
                <a:ext cx="3801945" cy="1124984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68" name="Connection Line"/>
              <p:cNvCxnSpPr>
                <a:stCxn id="2437" idx="0"/>
                <a:endCxn id="2421" idx="0"/>
              </p:cNvCxnSpPr>
              <p:nvPr/>
            </p:nvCxnSpPr>
            <p:spPr>
              <a:xfrm flipH="1">
                <a:off x="146559" y="1307105"/>
                <a:ext cx="3801945" cy="1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69" name="Connection Line"/>
              <p:cNvCxnSpPr>
                <a:stCxn id="2438" idx="0"/>
                <a:endCxn id="2421" idx="0"/>
              </p:cNvCxnSpPr>
              <p:nvPr/>
            </p:nvCxnSpPr>
            <p:spPr>
              <a:xfrm flipH="1" flipV="1">
                <a:off x="146559" y="1307105"/>
                <a:ext cx="3801945" cy="374995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70" name="Connection Line"/>
              <p:cNvCxnSpPr>
                <a:stCxn id="2421" idx="0"/>
                <a:endCxn id="2439" idx="0"/>
              </p:cNvCxnSpPr>
              <p:nvPr/>
            </p:nvCxnSpPr>
            <p:spPr>
              <a:xfrm>
                <a:off x="146559" y="1307105"/>
                <a:ext cx="3801945" cy="749989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71" name="Connection Line"/>
              <p:cNvCxnSpPr>
                <a:stCxn id="2421" idx="0"/>
                <a:endCxn id="2440" idx="0"/>
              </p:cNvCxnSpPr>
              <p:nvPr/>
            </p:nvCxnSpPr>
            <p:spPr>
              <a:xfrm>
                <a:off x="146559" y="1307105"/>
                <a:ext cx="3801945" cy="1124983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72" name="Connection Line"/>
              <p:cNvCxnSpPr>
                <a:stCxn id="2441" idx="0"/>
                <a:endCxn id="2421" idx="0"/>
              </p:cNvCxnSpPr>
              <p:nvPr/>
            </p:nvCxnSpPr>
            <p:spPr>
              <a:xfrm flipH="1" flipV="1">
                <a:off x="146559" y="1307105"/>
                <a:ext cx="3801945" cy="1499978"/>
              </a:xfrm>
              <a:prstGeom prst="straightConnector1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73" name="Connection Line"/>
              <p:cNvCxnSpPr>
                <a:stCxn id="2426" idx="0"/>
                <a:endCxn id="2442" idx="0"/>
              </p:cNvCxnSpPr>
              <p:nvPr/>
            </p:nvCxnSpPr>
            <p:spPr>
              <a:xfrm flipV="1">
                <a:off x="146559" y="3182076"/>
                <a:ext cx="3801945" cy="2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74" name="Connection Line"/>
              <p:cNvCxnSpPr>
                <a:stCxn id="2443" idx="0"/>
                <a:endCxn id="2426" idx="0"/>
              </p:cNvCxnSpPr>
              <p:nvPr/>
            </p:nvCxnSpPr>
            <p:spPr>
              <a:xfrm flipH="1" flipV="1">
                <a:off x="146559" y="3182077"/>
                <a:ext cx="3801945" cy="374994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75" name="Connection Line"/>
              <p:cNvCxnSpPr>
                <a:stCxn id="2426" idx="0"/>
                <a:endCxn id="2444" idx="0"/>
              </p:cNvCxnSpPr>
              <p:nvPr/>
            </p:nvCxnSpPr>
            <p:spPr>
              <a:xfrm>
                <a:off x="146559" y="3182077"/>
                <a:ext cx="3801945" cy="749988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76" name="Connection Line"/>
              <p:cNvCxnSpPr>
                <a:stCxn id="2426" idx="0"/>
                <a:endCxn id="2445" idx="0"/>
              </p:cNvCxnSpPr>
              <p:nvPr/>
            </p:nvCxnSpPr>
            <p:spPr>
              <a:xfrm>
                <a:off x="146559" y="3182077"/>
                <a:ext cx="3801945" cy="1124983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77" name="Connection Line"/>
              <p:cNvCxnSpPr>
                <a:stCxn id="2426" idx="0"/>
                <a:endCxn id="2446" idx="0"/>
              </p:cNvCxnSpPr>
              <p:nvPr/>
            </p:nvCxnSpPr>
            <p:spPr>
              <a:xfrm>
                <a:off x="146559" y="3182077"/>
                <a:ext cx="3801945" cy="1499977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78" name="Connection Line"/>
              <p:cNvCxnSpPr>
                <a:stCxn id="2426" idx="0"/>
                <a:endCxn id="2447" idx="0"/>
              </p:cNvCxnSpPr>
              <p:nvPr/>
            </p:nvCxnSpPr>
            <p:spPr>
              <a:xfrm>
                <a:off x="146559" y="3182077"/>
                <a:ext cx="3801945" cy="1874971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79" name="Connection Line"/>
              <p:cNvCxnSpPr>
                <a:stCxn id="2446" idx="0"/>
                <a:endCxn id="2432" idx="0"/>
              </p:cNvCxnSpPr>
              <p:nvPr/>
            </p:nvCxnSpPr>
            <p:spPr>
              <a:xfrm flipH="1">
                <a:off x="146559" y="4682053"/>
                <a:ext cx="3801945" cy="749990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80" name="Connection Line"/>
              <p:cNvCxnSpPr>
                <a:stCxn id="2447" idx="0"/>
                <a:endCxn id="2432" idx="0"/>
              </p:cNvCxnSpPr>
              <p:nvPr/>
            </p:nvCxnSpPr>
            <p:spPr>
              <a:xfrm flipH="1">
                <a:off x="146559" y="5057047"/>
                <a:ext cx="3801945" cy="374996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81" name="Connection Line"/>
              <p:cNvCxnSpPr>
                <a:stCxn id="2448" idx="0"/>
                <a:endCxn id="2432" idx="0"/>
              </p:cNvCxnSpPr>
              <p:nvPr/>
            </p:nvCxnSpPr>
            <p:spPr>
              <a:xfrm flipH="1">
                <a:off x="146559" y="5432041"/>
                <a:ext cx="3801945" cy="2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82" name="Connection Line"/>
              <p:cNvCxnSpPr>
                <a:stCxn id="2449" idx="0"/>
                <a:endCxn id="2432" idx="0"/>
              </p:cNvCxnSpPr>
              <p:nvPr/>
            </p:nvCxnSpPr>
            <p:spPr>
              <a:xfrm flipH="1" flipV="1">
                <a:off x="146559" y="5432042"/>
                <a:ext cx="3801945" cy="374994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83" name="Connection Line"/>
              <p:cNvCxnSpPr>
                <a:stCxn id="2458" idx="0"/>
                <a:endCxn id="2432" idx="0"/>
              </p:cNvCxnSpPr>
              <p:nvPr/>
            </p:nvCxnSpPr>
            <p:spPr>
              <a:xfrm flipH="1" flipV="1">
                <a:off x="146559" y="5432042"/>
                <a:ext cx="3801838" cy="749989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84" name="Connection Line"/>
              <p:cNvCxnSpPr>
                <a:stCxn id="2459" idx="0"/>
                <a:endCxn id="2432" idx="0"/>
              </p:cNvCxnSpPr>
              <p:nvPr/>
            </p:nvCxnSpPr>
            <p:spPr>
              <a:xfrm flipH="1" flipV="1">
                <a:off x="146559" y="5432042"/>
                <a:ext cx="3801838" cy="1124983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85" name="Connection Line"/>
              <p:cNvCxnSpPr>
                <a:stCxn id="2455" idx="0"/>
                <a:endCxn id="2460" idx="0"/>
              </p:cNvCxnSpPr>
              <p:nvPr/>
            </p:nvCxnSpPr>
            <p:spPr>
              <a:xfrm flipV="1">
                <a:off x="146452" y="6932019"/>
                <a:ext cx="3801945" cy="1124983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86" name="Connection Line"/>
              <p:cNvCxnSpPr>
                <a:stCxn id="2455" idx="0"/>
                <a:endCxn id="2461" idx="0"/>
              </p:cNvCxnSpPr>
              <p:nvPr/>
            </p:nvCxnSpPr>
            <p:spPr>
              <a:xfrm flipV="1">
                <a:off x="146452" y="7307013"/>
                <a:ext cx="3801945" cy="749989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87" name="Connection Line"/>
              <p:cNvCxnSpPr>
                <a:stCxn id="2455" idx="0"/>
                <a:endCxn id="2462" idx="0"/>
              </p:cNvCxnSpPr>
              <p:nvPr/>
            </p:nvCxnSpPr>
            <p:spPr>
              <a:xfrm flipV="1">
                <a:off x="146452" y="7682007"/>
                <a:ext cx="3801945" cy="374995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88" name="Connection Line"/>
              <p:cNvCxnSpPr>
                <a:stCxn id="2455" idx="0"/>
                <a:endCxn id="2463" idx="0"/>
              </p:cNvCxnSpPr>
              <p:nvPr/>
            </p:nvCxnSpPr>
            <p:spPr>
              <a:xfrm>
                <a:off x="146452" y="8057001"/>
                <a:ext cx="3801945" cy="1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89" name="Connection Line"/>
              <p:cNvCxnSpPr>
                <a:stCxn id="2455" idx="0"/>
                <a:endCxn id="2464" idx="0"/>
              </p:cNvCxnSpPr>
              <p:nvPr/>
            </p:nvCxnSpPr>
            <p:spPr>
              <a:xfrm>
                <a:off x="146452" y="8057001"/>
                <a:ext cx="3801945" cy="374995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90" name="Connection Line"/>
              <p:cNvCxnSpPr>
                <a:stCxn id="2455" idx="0"/>
                <a:endCxn id="2465" idx="0"/>
              </p:cNvCxnSpPr>
              <p:nvPr/>
            </p:nvCxnSpPr>
            <p:spPr>
              <a:xfrm>
                <a:off x="146452" y="8057001"/>
                <a:ext cx="3801945" cy="749990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91" name="Connection Line"/>
              <p:cNvCxnSpPr>
                <a:stCxn id="2442" idx="0"/>
                <a:endCxn id="2428" idx="0"/>
              </p:cNvCxnSpPr>
              <p:nvPr/>
            </p:nvCxnSpPr>
            <p:spPr>
              <a:xfrm flipH="1">
                <a:off x="146559" y="3182076"/>
                <a:ext cx="3801945" cy="749990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92" name="Connection Line"/>
              <p:cNvCxnSpPr>
                <a:stCxn id="2442" idx="0"/>
                <a:endCxn id="2433" idx="0"/>
              </p:cNvCxnSpPr>
              <p:nvPr/>
            </p:nvCxnSpPr>
            <p:spPr>
              <a:xfrm flipH="1">
                <a:off x="146559" y="3182076"/>
                <a:ext cx="3801945" cy="2624961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93" name="Connection Line"/>
              <p:cNvCxnSpPr>
                <a:stCxn id="2443" idx="0"/>
                <a:endCxn id="2429" idx="0"/>
              </p:cNvCxnSpPr>
              <p:nvPr/>
            </p:nvCxnSpPr>
            <p:spPr>
              <a:xfrm flipH="1">
                <a:off x="146559" y="3557070"/>
                <a:ext cx="3801945" cy="749990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94" name="Connection Line"/>
              <p:cNvCxnSpPr>
                <a:stCxn id="2443" idx="0"/>
                <a:endCxn id="2433" idx="0"/>
              </p:cNvCxnSpPr>
              <p:nvPr/>
            </p:nvCxnSpPr>
            <p:spPr>
              <a:xfrm flipH="1">
                <a:off x="146559" y="3557070"/>
                <a:ext cx="3801945" cy="2249967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95" name="Connection Line"/>
              <p:cNvCxnSpPr>
                <a:stCxn id="2444" idx="0"/>
                <a:endCxn id="2431" idx="0"/>
              </p:cNvCxnSpPr>
              <p:nvPr/>
            </p:nvCxnSpPr>
            <p:spPr>
              <a:xfrm flipH="1">
                <a:off x="146559" y="3932064"/>
                <a:ext cx="3801945" cy="1124984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96" name="Connection Line"/>
              <p:cNvCxnSpPr>
                <a:stCxn id="2450" idx="0"/>
                <a:endCxn id="2444" idx="0"/>
              </p:cNvCxnSpPr>
              <p:nvPr/>
            </p:nvCxnSpPr>
            <p:spPr>
              <a:xfrm flipV="1">
                <a:off x="146452" y="3932064"/>
                <a:ext cx="3802052" cy="2249967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97" name="Connection Line"/>
              <p:cNvCxnSpPr>
                <a:stCxn id="2450" idx="0"/>
                <a:endCxn id="2459" idx="0"/>
              </p:cNvCxnSpPr>
              <p:nvPr/>
            </p:nvCxnSpPr>
            <p:spPr>
              <a:xfrm>
                <a:off x="146452" y="6182030"/>
                <a:ext cx="3801945" cy="374995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98" name="Connection Line"/>
              <p:cNvCxnSpPr>
                <a:stCxn id="2429" idx="0"/>
                <a:endCxn id="2445" idx="0"/>
              </p:cNvCxnSpPr>
              <p:nvPr/>
            </p:nvCxnSpPr>
            <p:spPr>
              <a:xfrm flipV="1">
                <a:off x="146559" y="4307059"/>
                <a:ext cx="3801945" cy="1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499" name="Connection Line"/>
              <p:cNvCxnSpPr>
                <a:stCxn id="2451" idx="0"/>
                <a:endCxn id="2445" idx="0"/>
              </p:cNvCxnSpPr>
              <p:nvPr/>
            </p:nvCxnSpPr>
            <p:spPr>
              <a:xfrm flipV="1">
                <a:off x="146452" y="4307059"/>
                <a:ext cx="3802052" cy="2249966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500" name="Connection Line"/>
              <p:cNvCxnSpPr>
                <a:stCxn id="2458" idx="0"/>
                <a:endCxn id="2430" idx="0"/>
              </p:cNvCxnSpPr>
              <p:nvPr/>
            </p:nvCxnSpPr>
            <p:spPr>
              <a:xfrm flipH="1" flipV="1">
                <a:off x="146559" y="4682053"/>
                <a:ext cx="3801838" cy="1499978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501" name="Connection Line"/>
              <p:cNvCxnSpPr>
                <a:stCxn id="2429" idx="0"/>
                <a:endCxn id="2459" idx="0"/>
              </p:cNvCxnSpPr>
              <p:nvPr/>
            </p:nvCxnSpPr>
            <p:spPr>
              <a:xfrm>
                <a:off x="146559" y="4307059"/>
                <a:ext cx="3801838" cy="2249966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502" name="Connection Line"/>
              <p:cNvCxnSpPr>
                <a:stCxn id="2449" idx="0"/>
                <a:endCxn id="2427" idx="0"/>
              </p:cNvCxnSpPr>
              <p:nvPr/>
            </p:nvCxnSpPr>
            <p:spPr>
              <a:xfrm flipH="1" flipV="1">
                <a:off x="146559" y="3557070"/>
                <a:ext cx="3801945" cy="2249966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503" name="Connection Line"/>
              <p:cNvCxnSpPr>
                <a:stCxn id="2448" idx="0"/>
                <a:endCxn id="2428" idx="0"/>
              </p:cNvCxnSpPr>
              <p:nvPr/>
            </p:nvCxnSpPr>
            <p:spPr>
              <a:xfrm flipH="1" flipV="1">
                <a:off x="146559" y="3932065"/>
                <a:ext cx="3801945" cy="1499977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504" name="Connection Line"/>
              <p:cNvCxnSpPr>
                <a:stCxn id="2427" idx="0"/>
                <a:endCxn id="2444" idx="0"/>
              </p:cNvCxnSpPr>
              <p:nvPr/>
            </p:nvCxnSpPr>
            <p:spPr>
              <a:xfrm>
                <a:off x="146559" y="3557070"/>
                <a:ext cx="3801945" cy="374995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505" name="Connection Line"/>
              <p:cNvCxnSpPr>
                <a:stCxn id="2451" idx="0"/>
                <a:endCxn id="2459" idx="0"/>
              </p:cNvCxnSpPr>
              <p:nvPr/>
            </p:nvCxnSpPr>
            <p:spPr>
              <a:xfrm>
                <a:off x="146452" y="6557024"/>
                <a:ext cx="3801945" cy="1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506" name="Connection Line"/>
              <p:cNvCxnSpPr>
                <a:stCxn id="2441" idx="0"/>
                <a:endCxn id="2420" idx="0"/>
              </p:cNvCxnSpPr>
              <p:nvPr/>
            </p:nvCxnSpPr>
            <p:spPr>
              <a:xfrm flipH="1" flipV="1">
                <a:off x="146559" y="932111"/>
                <a:ext cx="3801945" cy="1874972"/>
              </a:xfrm>
              <a:prstGeom prst="straightConnector1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507" name="Connection Line"/>
              <p:cNvCxnSpPr>
                <a:stCxn id="2423" idx="0"/>
                <a:endCxn id="2437" idx="0"/>
              </p:cNvCxnSpPr>
              <p:nvPr/>
            </p:nvCxnSpPr>
            <p:spPr>
              <a:xfrm flipV="1">
                <a:off x="146559" y="1307105"/>
                <a:ext cx="3801945" cy="749990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508" name="Connection Line"/>
              <p:cNvCxnSpPr>
                <a:stCxn id="2424" idx="0"/>
                <a:endCxn id="2436" idx="0"/>
              </p:cNvCxnSpPr>
              <p:nvPr/>
            </p:nvCxnSpPr>
            <p:spPr>
              <a:xfrm flipV="1">
                <a:off x="146559" y="932110"/>
                <a:ext cx="3801945" cy="1499979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509" name="Connection Line"/>
              <p:cNvCxnSpPr>
                <a:stCxn id="2419" idx="0"/>
                <a:endCxn id="2440" idx="0"/>
              </p:cNvCxnSpPr>
              <p:nvPr/>
            </p:nvCxnSpPr>
            <p:spPr>
              <a:xfrm>
                <a:off x="146559" y="557117"/>
                <a:ext cx="3801945" cy="1874971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510" name="Connection Line"/>
              <p:cNvCxnSpPr>
                <a:stCxn id="2435" idx="0"/>
                <a:endCxn id="2466" idx="0"/>
              </p:cNvCxnSpPr>
              <p:nvPr/>
            </p:nvCxnSpPr>
            <p:spPr>
              <a:xfrm flipH="1" flipV="1">
                <a:off x="146559" y="144607"/>
                <a:ext cx="3801945" cy="412510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511" name="Connection Line"/>
              <p:cNvCxnSpPr>
                <a:stCxn id="2419" idx="0"/>
                <a:endCxn id="2436" idx="0"/>
              </p:cNvCxnSpPr>
              <p:nvPr/>
            </p:nvCxnSpPr>
            <p:spPr>
              <a:xfrm>
                <a:off x="146559" y="557117"/>
                <a:ext cx="3801945" cy="374994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512" name="Connection Line"/>
              <p:cNvCxnSpPr>
                <a:stCxn id="2425" idx="0"/>
                <a:endCxn id="2440" idx="0"/>
              </p:cNvCxnSpPr>
              <p:nvPr/>
            </p:nvCxnSpPr>
            <p:spPr>
              <a:xfrm flipV="1">
                <a:off x="146559" y="2432087"/>
                <a:ext cx="3801945" cy="374996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513" name="Connection Line"/>
              <p:cNvCxnSpPr>
                <a:stCxn id="2438" idx="0"/>
                <a:endCxn id="2422" idx="0"/>
              </p:cNvCxnSpPr>
              <p:nvPr/>
            </p:nvCxnSpPr>
            <p:spPr>
              <a:xfrm flipH="1">
                <a:off x="146559" y="1682099"/>
                <a:ext cx="3801945" cy="2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514" name="Connection Line"/>
              <p:cNvCxnSpPr>
                <a:stCxn id="2424" idx="0"/>
                <a:endCxn id="2434" idx="0"/>
              </p:cNvCxnSpPr>
              <p:nvPr/>
            </p:nvCxnSpPr>
            <p:spPr>
              <a:xfrm flipV="1">
                <a:off x="146559" y="182122"/>
                <a:ext cx="3801945" cy="2249967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515" name="Connection Line"/>
              <p:cNvCxnSpPr>
                <a:stCxn id="2424" idx="0"/>
                <a:endCxn id="2439" idx="0"/>
              </p:cNvCxnSpPr>
              <p:nvPr/>
            </p:nvCxnSpPr>
            <p:spPr>
              <a:xfrm flipV="1">
                <a:off x="146559" y="2057093"/>
                <a:ext cx="3801945" cy="374996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516" name="Connection Line"/>
              <p:cNvCxnSpPr>
                <a:stCxn id="2425" idx="0"/>
                <a:endCxn id="2444" idx="0"/>
              </p:cNvCxnSpPr>
              <p:nvPr/>
            </p:nvCxnSpPr>
            <p:spPr>
              <a:xfrm>
                <a:off x="146559" y="2807082"/>
                <a:ext cx="3801945" cy="1124983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517" name="Connection Line"/>
              <p:cNvCxnSpPr>
                <a:stCxn id="2425" idx="0"/>
                <a:endCxn id="2436" idx="0"/>
              </p:cNvCxnSpPr>
              <p:nvPr/>
            </p:nvCxnSpPr>
            <p:spPr>
              <a:xfrm flipV="1">
                <a:off x="146559" y="932110"/>
                <a:ext cx="3801945" cy="1874973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518" name="Connection Line"/>
              <p:cNvCxnSpPr>
                <a:stCxn id="2446" idx="0"/>
                <a:endCxn id="2422" idx="0"/>
              </p:cNvCxnSpPr>
              <p:nvPr/>
            </p:nvCxnSpPr>
            <p:spPr>
              <a:xfrm flipH="1" flipV="1">
                <a:off x="146559" y="1682100"/>
                <a:ext cx="3801945" cy="2999954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519" name="Connection Line"/>
              <p:cNvCxnSpPr>
                <a:stCxn id="2453" idx="0"/>
                <a:endCxn id="2460" idx="0"/>
              </p:cNvCxnSpPr>
              <p:nvPr/>
            </p:nvCxnSpPr>
            <p:spPr>
              <a:xfrm flipV="1">
                <a:off x="146452" y="6932019"/>
                <a:ext cx="3801945" cy="374995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520" name="Connection Line"/>
              <p:cNvCxnSpPr>
                <a:stCxn id="2461" idx="0"/>
                <a:endCxn id="2456" idx="0"/>
              </p:cNvCxnSpPr>
              <p:nvPr/>
            </p:nvCxnSpPr>
            <p:spPr>
              <a:xfrm flipH="1">
                <a:off x="146452" y="7307013"/>
                <a:ext cx="3801945" cy="1124983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521" name="Connection Line"/>
              <p:cNvCxnSpPr>
                <a:stCxn id="2457" idx="0"/>
                <a:endCxn id="2460" idx="0"/>
              </p:cNvCxnSpPr>
              <p:nvPr/>
            </p:nvCxnSpPr>
            <p:spPr>
              <a:xfrm flipV="1">
                <a:off x="146452" y="6932019"/>
                <a:ext cx="3801945" cy="1874973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522" name="Connection Line"/>
              <p:cNvCxnSpPr>
                <a:stCxn id="2464" idx="0"/>
                <a:endCxn id="2454" idx="0"/>
              </p:cNvCxnSpPr>
              <p:nvPr/>
            </p:nvCxnSpPr>
            <p:spPr>
              <a:xfrm flipH="1" flipV="1">
                <a:off x="146452" y="7682007"/>
                <a:ext cx="3801945" cy="749989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523" name="Connection Line"/>
              <p:cNvCxnSpPr>
                <a:stCxn id="2462" idx="0"/>
                <a:endCxn id="2454" idx="0"/>
              </p:cNvCxnSpPr>
              <p:nvPr/>
            </p:nvCxnSpPr>
            <p:spPr>
              <a:xfrm flipH="1">
                <a:off x="146452" y="7682007"/>
                <a:ext cx="3801945" cy="1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524" name="Connection Line"/>
              <p:cNvCxnSpPr>
                <a:stCxn id="2461" idx="0"/>
                <a:endCxn id="2430" idx="0"/>
              </p:cNvCxnSpPr>
              <p:nvPr/>
            </p:nvCxnSpPr>
            <p:spPr>
              <a:xfrm flipH="1" flipV="1">
                <a:off x="146559" y="4682053"/>
                <a:ext cx="3801838" cy="2624961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525" name="Connection Line"/>
              <p:cNvCxnSpPr>
                <a:stCxn id="2438" idx="0"/>
                <a:endCxn id="2425" idx="0"/>
              </p:cNvCxnSpPr>
              <p:nvPr/>
            </p:nvCxnSpPr>
            <p:spPr>
              <a:xfrm flipH="1">
                <a:off x="146559" y="1682099"/>
                <a:ext cx="3801945" cy="1124984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2526" name="Connection Line"/>
              <p:cNvCxnSpPr>
                <a:stCxn id="2435" idx="0"/>
                <a:endCxn id="2422" idx="0"/>
              </p:cNvCxnSpPr>
              <p:nvPr/>
            </p:nvCxnSpPr>
            <p:spPr>
              <a:xfrm flipH="1">
                <a:off x="146559" y="557116"/>
                <a:ext cx="3801945" cy="1124985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</p:grpSp>
        <p:sp>
          <p:nvSpPr>
            <p:cNvPr id="2528" name="Railroad Crossing"/>
            <p:cNvSpPr/>
            <p:nvPr/>
          </p:nvSpPr>
          <p:spPr>
            <a:xfrm>
              <a:off x="3595591" y="2415522"/>
              <a:ext cx="773345" cy="773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9" y="0"/>
                  </a:moveTo>
                  <a:cubicBezTo>
                    <a:pt x="4844" y="0"/>
                    <a:pt x="0" y="4844"/>
                    <a:pt x="0" y="10799"/>
                  </a:cubicBezTo>
                  <a:cubicBezTo>
                    <a:pt x="0" y="16754"/>
                    <a:pt x="4844" y="21600"/>
                    <a:pt x="10799" y="21600"/>
                  </a:cubicBezTo>
                  <a:cubicBezTo>
                    <a:pt x="16754" y="21600"/>
                    <a:pt x="21600" y="16754"/>
                    <a:pt x="21600" y="10799"/>
                  </a:cubicBezTo>
                  <a:cubicBezTo>
                    <a:pt x="21600" y="4844"/>
                    <a:pt x="16754" y="0"/>
                    <a:pt x="10799" y="0"/>
                  </a:cubicBezTo>
                  <a:close/>
                  <a:moveTo>
                    <a:pt x="10799" y="792"/>
                  </a:moveTo>
                  <a:cubicBezTo>
                    <a:pt x="13009" y="792"/>
                    <a:pt x="15054" y="1511"/>
                    <a:pt x="16712" y="2729"/>
                  </a:cubicBezTo>
                  <a:lnTo>
                    <a:pt x="10799" y="8641"/>
                  </a:lnTo>
                  <a:lnTo>
                    <a:pt x="4888" y="2729"/>
                  </a:lnTo>
                  <a:cubicBezTo>
                    <a:pt x="6546" y="1511"/>
                    <a:pt x="8589" y="792"/>
                    <a:pt x="10799" y="792"/>
                  </a:cubicBezTo>
                  <a:close/>
                  <a:moveTo>
                    <a:pt x="2729" y="4888"/>
                  </a:moveTo>
                  <a:lnTo>
                    <a:pt x="8641" y="10799"/>
                  </a:lnTo>
                  <a:lnTo>
                    <a:pt x="2729" y="16712"/>
                  </a:lnTo>
                  <a:cubicBezTo>
                    <a:pt x="1511" y="15054"/>
                    <a:pt x="792" y="13009"/>
                    <a:pt x="792" y="10799"/>
                  </a:cubicBezTo>
                  <a:cubicBezTo>
                    <a:pt x="792" y="8589"/>
                    <a:pt x="1511" y="6546"/>
                    <a:pt x="2729" y="4888"/>
                  </a:cubicBezTo>
                  <a:close/>
                  <a:moveTo>
                    <a:pt x="18871" y="4888"/>
                  </a:moveTo>
                  <a:cubicBezTo>
                    <a:pt x="20089" y="6546"/>
                    <a:pt x="20808" y="8589"/>
                    <a:pt x="20808" y="10799"/>
                  </a:cubicBezTo>
                  <a:cubicBezTo>
                    <a:pt x="20808" y="13009"/>
                    <a:pt x="20089" y="15054"/>
                    <a:pt x="18871" y="16712"/>
                  </a:cubicBezTo>
                  <a:lnTo>
                    <a:pt x="12959" y="10799"/>
                  </a:lnTo>
                  <a:lnTo>
                    <a:pt x="18871" y="4888"/>
                  </a:lnTo>
                  <a:close/>
                  <a:moveTo>
                    <a:pt x="10799" y="12959"/>
                  </a:moveTo>
                  <a:lnTo>
                    <a:pt x="16712" y="18871"/>
                  </a:lnTo>
                  <a:cubicBezTo>
                    <a:pt x="15054" y="20089"/>
                    <a:pt x="13009" y="20808"/>
                    <a:pt x="10799" y="20808"/>
                  </a:cubicBezTo>
                  <a:cubicBezTo>
                    <a:pt x="8589" y="20808"/>
                    <a:pt x="6546" y="20089"/>
                    <a:pt x="4888" y="18871"/>
                  </a:cubicBezTo>
                  <a:lnTo>
                    <a:pt x="10799" y="12959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532" name="Group"/>
          <p:cNvGrpSpPr/>
          <p:nvPr/>
        </p:nvGrpSpPr>
        <p:grpSpPr>
          <a:xfrm>
            <a:off x="2351944" y="5501245"/>
            <a:ext cx="5722319" cy="1270001"/>
            <a:chOff x="0" y="0"/>
            <a:chExt cx="5722318" cy="1270000"/>
          </a:xfrm>
        </p:grpSpPr>
        <p:sp>
          <p:nvSpPr>
            <p:cNvPr id="2530" name="Else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Else</a:t>
              </a:r>
            </a:p>
          </p:txBody>
        </p:sp>
        <p:sp>
          <p:nvSpPr>
            <p:cNvPr id="2531" name="Reject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Reject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29" grpId="3"/>
      <p:bldP build="whole" bldLvl="1" animBg="1" rev="0" advAuto="0" spid="2200" grpId="1"/>
      <p:bldP build="whole" bldLvl="1" animBg="1" rev="0" advAuto="0" spid="2418" grpId="2"/>
      <p:bldP build="whole" bldLvl="1" animBg="1" rev="0" advAuto="0" spid="2532" grpId="4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Spot Stage"/>
          <p:cNvSpPr txBox="1"/>
          <p:nvPr>
            <p:ph type="title"/>
          </p:nvPr>
        </p:nvSpPr>
        <p:spPr>
          <a:xfrm>
            <a:off x="952500" y="254000"/>
            <a:ext cx="7134885" cy="2159000"/>
          </a:xfrm>
          <a:prstGeom prst="rect">
            <a:avLst/>
          </a:prstGeom>
        </p:spPr>
        <p:txBody>
          <a:bodyPr/>
          <a:lstStyle/>
          <a:p>
            <a:pPr/>
            <a:r>
              <a:t>Spot Stage</a:t>
            </a:r>
          </a:p>
        </p:txBody>
      </p:sp>
      <p:sp>
        <p:nvSpPr>
          <p:cNvPr id="2536" name="Pick T at random"/>
          <p:cNvSpPr/>
          <p:nvPr/>
        </p:nvSpPr>
        <p:spPr>
          <a:xfrm>
            <a:off x="1905052" y="2881309"/>
            <a:ext cx="6181134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Pick T at random</a:t>
            </a:r>
          </a:p>
        </p:txBody>
      </p:sp>
      <p:grpSp>
        <p:nvGrpSpPr>
          <p:cNvPr id="2539" name="Group"/>
          <p:cNvGrpSpPr/>
          <p:nvPr/>
        </p:nvGrpSpPr>
        <p:grpSpPr>
          <a:xfrm>
            <a:off x="2357517" y="4188102"/>
            <a:ext cx="5722319" cy="1270001"/>
            <a:chOff x="0" y="0"/>
            <a:chExt cx="5722318" cy="1270000"/>
          </a:xfrm>
        </p:grpSpPr>
        <p:sp>
          <p:nvSpPr>
            <p:cNvPr id="2537" name="0 Clusters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0 Clusters</a:t>
              </a:r>
            </a:p>
          </p:txBody>
        </p:sp>
        <p:sp>
          <p:nvSpPr>
            <p:cNvPr id="2538" name="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Allocate</a:t>
              </a:r>
            </a:p>
          </p:txBody>
        </p:sp>
      </p:grpSp>
      <p:grpSp>
        <p:nvGrpSpPr>
          <p:cNvPr id="2542" name="Group"/>
          <p:cNvGrpSpPr/>
          <p:nvPr/>
        </p:nvGrpSpPr>
        <p:grpSpPr>
          <a:xfrm>
            <a:off x="2351944" y="5501245"/>
            <a:ext cx="5722319" cy="1270001"/>
            <a:chOff x="0" y="0"/>
            <a:chExt cx="5722318" cy="1270000"/>
          </a:xfrm>
        </p:grpSpPr>
        <p:sp>
          <p:nvSpPr>
            <p:cNvPr id="2540" name="Else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Else</a:t>
              </a:r>
            </a:p>
          </p:txBody>
        </p:sp>
        <p:sp>
          <p:nvSpPr>
            <p:cNvPr id="2541" name="Reject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Reject</a:t>
              </a:r>
            </a:p>
          </p:txBody>
        </p:sp>
      </p:grpSp>
      <p:sp>
        <p:nvSpPr>
          <p:cNvPr id="2877" name="Connection Line"/>
          <p:cNvSpPr/>
          <p:nvPr/>
        </p:nvSpPr>
        <p:spPr>
          <a:xfrm>
            <a:off x="516889" y="3515359"/>
            <a:ext cx="4695192" cy="4284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44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6386" y="0"/>
                </a:lnTo>
              </a:path>
            </a:pathLst>
          </a:custGeom>
          <a:ln w="2032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544" name="k times"/>
          <p:cNvSpPr txBox="1"/>
          <p:nvPr/>
        </p:nvSpPr>
        <p:spPr>
          <a:xfrm>
            <a:off x="725802" y="6930078"/>
            <a:ext cx="1704900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k times</a:t>
            </a:r>
          </a:p>
        </p:txBody>
      </p:sp>
      <p:sp>
        <p:nvSpPr>
          <p:cNvPr id="2545" name="Rectangle"/>
          <p:cNvSpPr/>
          <p:nvPr/>
        </p:nvSpPr>
        <p:spPr>
          <a:xfrm>
            <a:off x="159021" y="2398869"/>
            <a:ext cx="8165916" cy="6122388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46" name="Pick T at random"/>
          <p:cNvSpPr/>
          <p:nvPr/>
        </p:nvSpPr>
        <p:spPr>
          <a:xfrm>
            <a:off x="1905052" y="2881309"/>
            <a:ext cx="6181134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Pick T at random</a:t>
            </a:r>
          </a:p>
        </p:txBody>
      </p:sp>
      <p:grpSp>
        <p:nvGrpSpPr>
          <p:cNvPr id="2655" name="Group"/>
          <p:cNvGrpSpPr/>
          <p:nvPr/>
        </p:nvGrpSpPr>
        <p:grpSpPr>
          <a:xfrm>
            <a:off x="85788500" y="444500"/>
            <a:ext cx="4094957" cy="8951598"/>
            <a:chOff x="0" y="0"/>
            <a:chExt cx="4094956" cy="8951597"/>
          </a:xfrm>
        </p:grpSpPr>
        <p:sp>
          <p:nvSpPr>
            <p:cNvPr id="2547" name="Oval"/>
            <p:cNvSpPr/>
            <p:nvPr/>
          </p:nvSpPr>
          <p:spPr>
            <a:xfrm>
              <a:off x="107" y="412509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48" name="Oval"/>
            <p:cNvSpPr/>
            <p:nvPr/>
          </p:nvSpPr>
          <p:spPr>
            <a:xfrm>
              <a:off x="107" y="78750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49" name="Oval"/>
            <p:cNvSpPr/>
            <p:nvPr/>
          </p:nvSpPr>
          <p:spPr>
            <a:xfrm>
              <a:off x="107" y="1162498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50" name="Oval"/>
            <p:cNvSpPr/>
            <p:nvPr/>
          </p:nvSpPr>
          <p:spPr>
            <a:xfrm>
              <a:off x="107" y="153749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51" name="Oval"/>
            <p:cNvSpPr/>
            <p:nvPr/>
          </p:nvSpPr>
          <p:spPr>
            <a:xfrm>
              <a:off x="107" y="191248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52" name="Oval"/>
            <p:cNvSpPr/>
            <p:nvPr/>
          </p:nvSpPr>
          <p:spPr>
            <a:xfrm>
              <a:off x="107" y="2287481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53" name="Oval"/>
            <p:cNvSpPr/>
            <p:nvPr/>
          </p:nvSpPr>
          <p:spPr>
            <a:xfrm>
              <a:off x="107" y="266247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54" name="Oval"/>
            <p:cNvSpPr/>
            <p:nvPr/>
          </p:nvSpPr>
          <p:spPr>
            <a:xfrm>
              <a:off x="107" y="303746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55" name="Oval"/>
            <p:cNvSpPr/>
            <p:nvPr/>
          </p:nvSpPr>
          <p:spPr>
            <a:xfrm>
              <a:off x="107" y="341246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56" name="Oval"/>
            <p:cNvSpPr/>
            <p:nvPr/>
          </p:nvSpPr>
          <p:spPr>
            <a:xfrm>
              <a:off x="107" y="378745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57" name="Oval"/>
            <p:cNvSpPr/>
            <p:nvPr/>
          </p:nvSpPr>
          <p:spPr>
            <a:xfrm>
              <a:off x="107" y="416245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58" name="Oval"/>
            <p:cNvSpPr/>
            <p:nvPr/>
          </p:nvSpPr>
          <p:spPr>
            <a:xfrm>
              <a:off x="107" y="453744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59" name="Oval"/>
            <p:cNvSpPr/>
            <p:nvPr/>
          </p:nvSpPr>
          <p:spPr>
            <a:xfrm>
              <a:off x="107" y="491244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60" name="Oval"/>
            <p:cNvSpPr/>
            <p:nvPr/>
          </p:nvSpPr>
          <p:spPr>
            <a:xfrm>
              <a:off x="107" y="528743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61" name="Oval"/>
            <p:cNvSpPr/>
            <p:nvPr/>
          </p:nvSpPr>
          <p:spPr>
            <a:xfrm>
              <a:off x="107" y="566242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62" name="Oval"/>
            <p:cNvSpPr/>
            <p:nvPr/>
          </p:nvSpPr>
          <p:spPr>
            <a:xfrm>
              <a:off x="3802050" y="3751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63" name="Oval"/>
            <p:cNvSpPr/>
            <p:nvPr/>
          </p:nvSpPr>
          <p:spPr>
            <a:xfrm>
              <a:off x="3802050" y="41250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64" name="Oval"/>
            <p:cNvSpPr/>
            <p:nvPr/>
          </p:nvSpPr>
          <p:spPr>
            <a:xfrm>
              <a:off x="3802050" y="78750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65" name="Oval"/>
            <p:cNvSpPr/>
            <p:nvPr/>
          </p:nvSpPr>
          <p:spPr>
            <a:xfrm>
              <a:off x="3802050" y="1162498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66" name="Oval"/>
            <p:cNvSpPr/>
            <p:nvPr/>
          </p:nvSpPr>
          <p:spPr>
            <a:xfrm>
              <a:off x="3802050" y="153749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67" name="Oval"/>
            <p:cNvSpPr/>
            <p:nvPr/>
          </p:nvSpPr>
          <p:spPr>
            <a:xfrm>
              <a:off x="3802050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68" name="Oval"/>
            <p:cNvSpPr/>
            <p:nvPr/>
          </p:nvSpPr>
          <p:spPr>
            <a:xfrm>
              <a:off x="3802050" y="228748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69" name="Oval"/>
            <p:cNvSpPr/>
            <p:nvPr/>
          </p:nvSpPr>
          <p:spPr>
            <a:xfrm>
              <a:off x="3802050" y="266247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70" name="Oval"/>
            <p:cNvSpPr/>
            <p:nvPr/>
          </p:nvSpPr>
          <p:spPr>
            <a:xfrm>
              <a:off x="3802050" y="303746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71" name="Oval"/>
            <p:cNvSpPr/>
            <p:nvPr/>
          </p:nvSpPr>
          <p:spPr>
            <a:xfrm>
              <a:off x="3802050" y="3412463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72" name="Oval"/>
            <p:cNvSpPr/>
            <p:nvPr/>
          </p:nvSpPr>
          <p:spPr>
            <a:xfrm>
              <a:off x="3802050" y="378745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73" name="Oval"/>
            <p:cNvSpPr/>
            <p:nvPr/>
          </p:nvSpPr>
          <p:spPr>
            <a:xfrm>
              <a:off x="3802050" y="416245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74" name="Oval"/>
            <p:cNvSpPr/>
            <p:nvPr/>
          </p:nvSpPr>
          <p:spPr>
            <a:xfrm>
              <a:off x="3802050" y="453744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75" name="Oval"/>
            <p:cNvSpPr/>
            <p:nvPr/>
          </p:nvSpPr>
          <p:spPr>
            <a:xfrm>
              <a:off x="3802050" y="491244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76" name="Oval"/>
            <p:cNvSpPr/>
            <p:nvPr/>
          </p:nvSpPr>
          <p:spPr>
            <a:xfrm>
              <a:off x="3802050" y="528743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77" name="Oval"/>
            <p:cNvSpPr/>
            <p:nvPr/>
          </p:nvSpPr>
          <p:spPr>
            <a:xfrm>
              <a:off x="3802050" y="566242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78" name="Oval"/>
            <p:cNvSpPr/>
            <p:nvPr/>
          </p:nvSpPr>
          <p:spPr>
            <a:xfrm>
              <a:off x="0" y="603742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79" name="Oval"/>
            <p:cNvSpPr/>
            <p:nvPr/>
          </p:nvSpPr>
          <p:spPr>
            <a:xfrm>
              <a:off x="0" y="6412417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80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81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82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83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84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85" name="Oval"/>
            <p:cNvSpPr/>
            <p:nvPr/>
          </p:nvSpPr>
          <p:spPr>
            <a:xfrm>
              <a:off x="0" y="866238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86" name="Oval"/>
            <p:cNvSpPr/>
            <p:nvPr/>
          </p:nvSpPr>
          <p:spPr>
            <a:xfrm>
              <a:off x="3801943" y="6037423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87" name="Oval"/>
            <p:cNvSpPr/>
            <p:nvPr/>
          </p:nvSpPr>
          <p:spPr>
            <a:xfrm>
              <a:off x="3801943" y="641241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88" name="Oval"/>
            <p:cNvSpPr/>
            <p:nvPr/>
          </p:nvSpPr>
          <p:spPr>
            <a:xfrm>
              <a:off x="3801943" y="678741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89" name="Oval"/>
            <p:cNvSpPr/>
            <p:nvPr/>
          </p:nvSpPr>
          <p:spPr>
            <a:xfrm>
              <a:off x="3801943" y="716240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90" name="Oval"/>
            <p:cNvSpPr/>
            <p:nvPr/>
          </p:nvSpPr>
          <p:spPr>
            <a:xfrm>
              <a:off x="3801943" y="753740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91" name="Oval"/>
            <p:cNvSpPr/>
            <p:nvPr/>
          </p:nvSpPr>
          <p:spPr>
            <a:xfrm>
              <a:off x="3801943" y="791239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92" name="Oval"/>
            <p:cNvSpPr/>
            <p:nvPr/>
          </p:nvSpPr>
          <p:spPr>
            <a:xfrm>
              <a:off x="3801943" y="828738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93" name="Oval"/>
            <p:cNvSpPr/>
            <p:nvPr/>
          </p:nvSpPr>
          <p:spPr>
            <a:xfrm>
              <a:off x="3801943" y="8662382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94" name="Oval"/>
            <p:cNvSpPr/>
            <p:nvPr/>
          </p:nvSpPr>
          <p:spPr>
            <a:xfrm>
              <a:off x="107" y="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2595" name="Connection Line"/>
            <p:cNvCxnSpPr>
              <a:stCxn id="2549" idx="0"/>
              <a:endCxn id="2562" idx="0"/>
            </p:cNvCxnSpPr>
            <p:nvPr/>
          </p:nvCxnSpPr>
          <p:spPr>
            <a:xfrm flipV="1">
              <a:off x="146560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596" name="Connection Line"/>
            <p:cNvCxnSpPr>
              <a:stCxn id="2565" idx="0"/>
              <a:endCxn id="2549" idx="0"/>
            </p:cNvCxnSpPr>
            <p:nvPr/>
          </p:nvCxnSpPr>
          <p:spPr>
            <a:xfrm flipH="1">
              <a:off x="146560" y="1307105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597" name="Connection Line"/>
            <p:cNvCxnSpPr>
              <a:stCxn id="2566" idx="0"/>
              <a:endCxn id="2549" idx="0"/>
            </p:cNvCxnSpPr>
            <p:nvPr/>
          </p:nvCxnSpPr>
          <p:spPr>
            <a:xfrm flipH="1" flipV="1">
              <a:off x="146560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598" name="Connection Line"/>
            <p:cNvCxnSpPr>
              <a:stCxn id="2549" idx="0"/>
              <a:endCxn id="2567" idx="0"/>
            </p:cNvCxnSpPr>
            <p:nvPr/>
          </p:nvCxnSpPr>
          <p:spPr>
            <a:xfrm>
              <a:off x="146560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599" name="Connection Line"/>
            <p:cNvCxnSpPr>
              <a:stCxn id="2549" idx="0"/>
              <a:endCxn id="2568" idx="0"/>
            </p:cNvCxnSpPr>
            <p:nvPr/>
          </p:nvCxnSpPr>
          <p:spPr>
            <a:xfrm>
              <a:off x="146560" y="1307105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00" name="Connection Line"/>
            <p:cNvCxnSpPr>
              <a:stCxn id="2569" idx="0"/>
              <a:endCxn id="2549" idx="0"/>
            </p:cNvCxnSpPr>
            <p:nvPr/>
          </p:nvCxnSpPr>
          <p:spPr>
            <a:xfrm flipH="1" flipV="1">
              <a:off x="146560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01" name="Connection Line"/>
            <p:cNvCxnSpPr>
              <a:stCxn id="2554" idx="0"/>
              <a:endCxn id="2570" idx="0"/>
            </p:cNvCxnSpPr>
            <p:nvPr/>
          </p:nvCxnSpPr>
          <p:spPr>
            <a:xfrm flipV="1">
              <a:off x="146560" y="3182076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02" name="Connection Line"/>
            <p:cNvCxnSpPr>
              <a:stCxn id="2571" idx="0"/>
              <a:endCxn id="2554" idx="0"/>
            </p:cNvCxnSpPr>
            <p:nvPr/>
          </p:nvCxnSpPr>
          <p:spPr>
            <a:xfrm flipH="1" flipV="1">
              <a:off x="146560" y="3182076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03" name="Connection Line"/>
            <p:cNvCxnSpPr>
              <a:stCxn id="2554" idx="0"/>
              <a:endCxn id="2572" idx="0"/>
            </p:cNvCxnSpPr>
            <p:nvPr/>
          </p:nvCxnSpPr>
          <p:spPr>
            <a:xfrm>
              <a:off x="146560" y="3182076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04" name="Connection Line"/>
            <p:cNvCxnSpPr>
              <a:stCxn id="2554" idx="0"/>
              <a:endCxn id="2573" idx="0"/>
            </p:cNvCxnSpPr>
            <p:nvPr/>
          </p:nvCxnSpPr>
          <p:spPr>
            <a:xfrm>
              <a:off x="146560" y="3182076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05" name="Connection Line"/>
            <p:cNvCxnSpPr>
              <a:stCxn id="2554" idx="0"/>
              <a:endCxn id="2574" idx="0"/>
            </p:cNvCxnSpPr>
            <p:nvPr/>
          </p:nvCxnSpPr>
          <p:spPr>
            <a:xfrm>
              <a:off x="146560" y="3182076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06" name="Connection Line"/>
            <p:cNvCxnSpPr>
              <a:stCxn id="2554" idx="0"/>
              <a:endCxn id="2575" idx="0"/>
            </p:cNvCxnSpPr>
            <p:nvPr/>
          </p:nvCxnSpPr>
          <p:spPr>
            <a:xfrm>
              <a:off x="146560" y="3182076"/>
              <a:ext cx="3801944" cy="187497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07" name="Connection Line"/>
            <p:cNvCxnSpPr>
              <a:stCxn id="2574" idx="0"/>
              <a:endCxn id="2560" idx="0"/>
            </p:cNvCxnSpPr>
            <p:nvPr/>
          </p:nvCxnSpPr>
          <p:spPr>
            <a:xfrm flipH="1">
              <a:off x="146560" y="4682053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08" name="Connection Line"/>
            <p:cNvCxnSpPr>
              <a:stCxn id="2575" idx="0"/>
              <a:endCxn id="2560" idx="0"/>
            </p:cNvCxnSpPr>
            <p:nvPr/>
          </p:nvCxnSpPr>
          <p:spPr>
            <a:xfrm flipH="1">
              <a:off x="146560" y="5057047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09" name="Connection Line"/>
            <p:cNvCxnSpPr>
              <a:stCxn id="2576" idx="0"/>
              <a:endCxn id="2560" idx="0"/>
            </p:cNvCxnSpPr>
            <p:nvPr/>
          </p:nvCxnSpPr>
          <p:spPr>
            <a:xfrm flipH="1">
              <a:off x="146560" y="5432041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10" name="Connection Line"/>
            <p:cNvCxnSpPr>
              <a:stCxn id="2577" idx="0"/>
              <a:endCxn id="2560" idx="0"/>
            </p:cNvCxnSpPr>
            <p:nvPr/>
          </p:nvCxnSpPr>
          <p:spPr>
            <a:xfrm flipH="1" flipV="1">
              <a:off x="146560" y="5432042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11" name="Connection Line"/>
            <p:cNvCxnSpPr>
              <a:stCxn id="2586" idx="0"/>
              <a:endCxn id="2560" idx="0"/>
            </p:cNvCxnSpPr>
            <p:nvPr/>
          </p:nvCxnSpPr>
          <p:spPr>
            <a:xfrm flipH="1" flipV="1">
              <a:off x="146560" y="5432042"/>
              <a:ext cx="3801837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12" name="Connection Line"/>
            <p:cNvCxnSpPr>
              <a:stCxn id="2587" idx="0"/>
              <a:endCxn id="2560" idx="0"/>
            </p:cNvCxnSpPr>
            <p:nvPr/>
          </p:nvCxnSpPr>
          <p:spPr>
            <a:xfrm flipH="1" flipV="1">
              <a:off x="146560" y="5432042"/>
              <a:ext cx="3801837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13" name="Connection Line"/>
            <p:cNvCxnSpPr>
              <a:stCxn id="2583" idx="0"/>
              <a:endCxn id="2588" idx="0"/>
            </p:cNvCxnSpPr>
            <p:nvPr/>
          </p:nvCxnSpPr>
          <p:spPr>
            <a:xfrm flipV="1">
              <a:off x="146452" y="6932019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14" name="Connection Line"/>
            <p:cNvCxnSpPr>
              <a:stCxn id="2583" idx="0"/>
              <a:endCxn id="2589" idx="0"/>
            </p:cNvCxnSpPr>
            <p:nvPr/>
          </p:nvCxnSpPr>
          <p:spPr>
            <a:xfrm flipV="1">
              <a:off x="146452" y="730701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15" name="Connection Line"/>
            <p:cNvCxnSpPr>
              <a:stCxn id="2583" idx="0"/>
              <a:endCxn id="2590" idx="0"/>
            </p:cNvCxnSpPr>
            <p:nvPr/>
          </p:nvCxnSpPr>
          <p:spPr>
            <a:xfrm flipV="1">
              <a:off x="146452" y="768200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16" name="Connection Line"/>
            <p:cNvCxnSpPr>
              <a:stCxn id="2583" idx="0"/>
              <a:endCxn id="2591" idx="0"/>
            </p:cNvCxnSpPr>
            <p:nvPr/>
          </p:nvCxnSpPr>
          <p:spPr>
            <a:xfrm>
              <a:off x="146452" y="805700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17" name="Connection Line"/>
            <p:cNvCxnSpPr>
              <a:stCxn id="2583" idx="0"/>
              <a:endCxn id="2592" idx="0"/>
            </p:cNvCxnSpPr>
            <p:nvPr/>
          </p:nvCxnSpPr>
          <p:spPr>
            <a:xfrm>
              <a:off x="146452" y="805700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18" name="Connection Line"/>
            <p:cNvCxnSpPr>
              <a:stCxn id="2583" idx="0"/>
              <a:endCxn id="2593" idx="0"/>
            </p:cNvCxnSpPr>
            <p:nvPr/>
          </p:nvCxnSpPr>
          <p:spPr>
            <a:xfrm>
              <a:off x="146452" y="8057001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19" name="Connection Line"/>
            <p:cNvCxnSpPr>
              <a:stCxn id="2570" idx="0"/>
              <a:endCxn id="2556" idx="0"/>
            </p:cNvCxnSpPr>
            <p:nvPr/>
          </p:nvCxnSpPr>
          <p:spPr>
            <a:xfrm flipH="1">
              <a:off x="146560" y="3182076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20" name="Connection Line"/>
            <p:cNvCxnSpPr>
              <a:stCxn id="2570" idx="0"/>
              <a:endCxn id="2561" idx="0"/>
            </p:cNvCxnSpPr>
            <p:nvPr/>
          </p:nvCxnSpPr>
          <p:spPr>
            <a:xfrm flipH="1">
              <a:off x="146560" y="3182076"/>
              <a:ext cx="3801944" cy="262496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21" name="Connection Line"/>
            <p:cNvCxnSpPr>
              <a:stCxn id="2571" idx="0"/>
              <a:endCxn id="2557" idx="0"/>
            </p:cNvCxnSpPr>
            <p:nvPr/>
          </p:nvCxnSpPr>
          <p:spPr>
            <a:xfrm flipH="1">
              <a:off x="146560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22" name="Connection Line"/>
            <p:cNvCxnSpPr>
              <a:stCxn id="2571" idx="0"/>
              <a:endCxn id="2561" idx="0"/>
            </p:cNvCxnSpPr>
            <p:nvPr/>
          </p:nvCxnSpPr>
          <p:spPr>
            <a:xfrm flipH="1">
              <a:off x="146560" y="3557070"/>
              <a:ext cx="3801944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23" name="Connection Line"/>
            <p:cNvCxnSpPr>
              <a:stCxn id="2572" idx="0"/>
              <a:endCxn id="2559" idx="0"/>
            </p:cNvCxnSpPr>
            <p:nvPr/>
          </p:nvCxnSpPr>
          <p:spPr>
            <a:xfrm flipH="1">
              <a:off x="146560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24" name="Connection Line"/>
            <p:cNvCxnSpPr>
              <a:stCxn id="2578" idx="0"/>
              <a:endCxn id="2572" idx="0"/>
            </p:cNvCxnSpPr>
            <p:nvPr/>
          </p:nvCxnSpPr>
          <p:spPr>
            <a:xfrm flipV="1">
              <a:off x="146452" y="3932064"/>
              <a:ext cx="3802052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25" name="Connection Line"/>
            <p:cNvCxnSpPr>
              <a:stCxn id="2578" idx="0"/>
              <a:endCxn id="2587" idx="0"/>
            </p:cNvCxnSpPr>
            <p:nvPr/>
          </p:nvCxnSpPr>
          <p:spPr>
            <a:xfrm>
              <a:off x="146452" y="6182030"/>
              <a:ext cx="3801945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26" name="Connection Line"/>
            <p:cNvCxnSpPr>
              <a:stCxn id="2557" idx="0"/>
              <a:endCxn id="2573" idx="0"/>
            </p:cNvCxnSpPr>
            <p:nvPr/>
          </p:nvCxnSpPr>
          <p:spPr>
            <a:xfrm flipV="1">
              <a:off x="146560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627" name="Connection Line"/>
            <p:cNvCxnSpPr>
              <a:stCxn id="2579" idx="0"/>
              <a:endCxn id="2573" idx="0"/>
            </p:cNvCxnSpPr>
            <p:nvPr/>
          </p:nvCxnSpPr>
          <p:spPr>
            <a:xfrm flipV="1">
              <a:off x="146452" y="4307059"/>
              <a:ext cx="3802052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628" name="Connection Line"/>
            <p:cNvCxnSpPr>
              <a:stCxn id="2586" idx="0"/>
              <a:endCxn id="2558" idx="0"/>
            </p:cNvCxnSpPr>
            <p:nvPr/>
          </p:nvCxnSpPr>
          <p:spPr>
            <a:xfrm flipH="1" flipV="1">
              <a:off x="146560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629" name="Connection Line"/>
            <p:cNvCxnSpPr>
              <a:stCxn id="2557" idx="0"/>
              <a:endCxn id="2587" idx="0"/>
            </p:cNvCxnSpPr>
            <p:nvPr/>
          </p:nvCxnSpPr>
          <p:spPr>
            <a:xfrm>
              <a:off x="146560" y="4307059"/>
              <a:ext cx="3801837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630" name="Connection Line"/>
            <p:cNvCxnSpPr>
              <a:stCxn id="2577" idx="0"/>
              <a:endCxn id="2555" idx="0"/>
            </p:cNvCxnSpPr>
            <p:nvPr/>
          </p:nvCxnSpPr>
          <p:spPr>
            <a:xfrm flipH="1" flipV="1">
              <a:off x="146560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631" name="Connection Line"/>
            <p:cNvCxnSpPr>
              <a:stCxn id="2576" idx="0"/>
              <a:endCxn id="2556" idx="0"/>
            </p:cNvCxnSpPr>
            <p:nvPr/>
          </p:nvCxnSpPr>
          <p:spPr>
            <a:xfrm flipH="1" flipV="1">
              <a:off x="146560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632" name="Connection Line"/>
            <p:cNvCxnSpPr>
              <a:stCxn id="2555" idx="0"/>
              <a:endCxn id="2572" idx="0"/>
            </p:cNvCxnSpPr>
            <p:nvPr/>
          </p:nvCxnSpPr>
          <p:spPr>
            <a:xfrm>
              <a:off x="146560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633" name="Connection Line"/>
            <p:cNvCxnSpPr>
              <a:stCxn id="2579" idx="0"/>
              <a:endCxn id="2587" idx="0"/>
            </p:cNvCxnSpPr>
            <p:nvPr/>
          </p:nvCxnSpPr>
          <p:spPr>
            <a:xfrm>
              <a:off x="146452" y="6557025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634" name="Connection Line"/>
            <p:cNvCxnSpPr>
              <a:stCxn id="2569" idx="0"/>
              <a:endCxn id="2548" idx="0"/>
            </p:cNvCxnSpPr>
            <p:nvPr/>
          </p:nvCxnSpPr>
          <p:spPr>
            <a:xfrm flipH="1" flipV="1">
              <a:off x="146560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635" name="Connection Line"/>
            <p:cNvCxnSpPr>
              <a:stCxn id="2551" idx="0"/>
              <a:endCxn id="2565" idx="0"/>
            </p:cNvCxnSpPr>
            <p:nvPr/>
          </p:nvCxnSpPr>
          <p:spPr>
            <a:xfrm flipV="1">
              <a:off x="146560" y="1307105"/>
              <a:ext cx="3801944" cy="74999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636" name="Connection Line"/>
            <p:cNvCxnSpPr>
              <a:stCxn id="2552" idx="0"/>
              <a:endCxn id="2564" idx="0"/>
            </p:cNvCxnSpPr>
            <p:nvPr/>
          </p:nvCxnSpPr>
          <p:spPr>
            <a:xfrm flipV="1">
              <a:off x="146560" y="932110"/>
              <a:ext cx="3801944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637" name="Connection Line"/>
            <p:cNvCxnSpPr>
              <a:stCxn id="2547" idx="0"/>
              <a:endCxn id="2568" idx="0"/>
            </p:cNvCxnSpPr>
            <p:nvPr/>
          </p:nvCxnSpPr>
          <p:spPr>
            <a:xfrm>
              <a:off x="146560" y="557117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638" name="Connection Line"/>
            <p:cNvCxnSpPr>
              <a:stCxn id="2563" idx="0"/>
              <a:endCxn id="2594" idx="0"/>
            </p:cNvCxnSpPr>
            <p:nvPr/>
          </p:nvCxnSpPr>
          <p:spPr>
            <a:xfrm flipH="1" flipV="1">
              <a:off x="146560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639" name="Connection Line"/>
            <p:cNvCxnSpPr>
              <a:stCxn id="2547" idx="0"/>
              <a:endCxn id="2564" idx="0"/>
            </p:cNvCxnSpPr>
            <p:nvPr/>
          </p:nvCxnSpPr>
          <p:spPr>
            <a:xfrm>
              <a:off x="146560" y="557117"/>
              <a:ext cx="3801944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640" name="Connection Line"/>
            <p:cNvCxnSpPr>
              <a:stCxn id="2553" idx="0"/>
              <a:endCxn id="2568" idx="0"/>
            </p:cNvCxnSpPr>
            <p:nvPr/>
          </p:nvCxnSpPr>
          <p:spPr>
            <a:xfrm flipV="1">
              <a:off x="146560" y="2432088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641" name="Connection Line"/>
            <p:cNvCxnSpPr>
              <a:stCxn id="2566" idx="0"/>
              <a:endCxn id="2550" idx="0"/>
            </p:cNvCxnSpPr>
            <p:nvPr/>
          </p:nvCxnSpPr>
          <p:spPr>
            <a:xfrm flipH="1">
              <a:off x="146560" y="1682099"/>
              <a:ext cx="3801944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642" name="Connection Line"/>
            <p:cNvCxnSpPr>
              <a:stCxn id="2552" idx="0"/>
              <a:endCxn id="2562" idx="0"/>
            </p:cNvCxnSpPr>
            <p:nvPr/>
          </p:nvCxnSpPr>
          <p:spPr>
            <a:xfrm flipV="1">
              <a:off x="146560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643" name="Connection Line"/>
            <p:cNvCxnSpPr>
              <a:stCxn id="2552" idx="0"/>
              <a:endCxn id="2567" idx="0"/>
            </p:cNvCxnSpPr>
            <p:nvPr/>
          </p:nvCxnSpPr>
          <p:spPr>
            <a:xfrm flipV="1">
              <a:off x="146560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644" name="Connection Line"/>
            <p:cNvCxnSpPr>
              <a:stCxn id="2553" idx="0"/>
              <a:endCxn id="2572" idx="0"/>
            </p:cNvCxnSpPr>
            <p:nvPr/>
          </p:nvCxnSpPr>
          <p:spPr>
            <a:xfrm>
              <a:off x="146560" y="2807082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645" name="Connection Line"/>
            <p:cNvCxnSpPr>
              <a:stCxn id="2553" idx="0"/>
              <a:endCxn id="2564" idx="0"/>
            </p:cNvCxnSpPr>
            <p:nvPr/>
          </p:nvCxnSpPr>
          <p:spPr>
            <a:xfrm flipV="1">
              <a:off x="146560" y="932110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646" name="Connection Line"/>
            <p:cNvCxnSpPr>
              <a:stCxn id="2574" idx="0"/>
              <a:endCxn id="2550" idx="0"/>
            </p:cNvCxnSpPr>
            <p:nvPr/>
          </p:nvCxnSpPr>
          <p:spPr>
            <a:xfrm flipH="1" flipV="1">
              <a:off x="146560" y="1682099"/>
              <a:ext cx="3801944" cy="299995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647" name="Connection Line"/>
            <p:cNvCxnSpPr>
              <a:stCxn id="2581" idx="0"/>
              <a:endCxn id="2588" idx="0"/>
            </p:cNvCxnSpPr>
            <p:nvPr/>
          </p:nvCxnSpPr>
          <p:spPr>
            <a:xfrm flipV="1">
              <a:off x="146452" y="6932019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648" name="Connection Line"/>
            <p:cNvCxnSpPr>
              <a:stCxn id="2589" idx="0"/>
              <a:endCxn id="2584" idx="0"/>
            </p:cNvCxnSpPr>
            <p:nvPr/>
          </p:nvCxnSpPr>
          <p:spPr>
            <a:xfrm flipH="1">
              <a:off x="146452" y="7307013"/>
              <a:ext cx="3801945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649" name="Connection Line"/>
            <p:cNvCxnSpPr>
              <a:stCxn id="2585" idx="0"/>
              <a:endCxn id="2588" idx="0"/>
            </p:cNvCxnSpPr>
            <p:nvPr/>
          </p:nvCxnSpPr>
          <p:spPr>
            <a:xfrm flipV="1">
              <a:off x="146452" y="6932019"/>
              <a:ext cx="3801945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650" name="Connection Line"/>
            <p:cNvCxnSpPr>
              <a:stCxn id="2592" idx="0"/>
              <a:endCxn id="2582" idx="0"/>
            </p:cNvCxnSpPr>
            <p:nvPr/>
          </p:nvCxnSpPr>
          <p:spPr>
            <a:xfrm flipH="1" flipV="1">
              <a:off x="146452" y="7682007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651" name="Connection Line"/>
            <p:cNvCxnSpPr>
              <a:stCxn id="2590" idx="0"/>
              <a:endCxn id="2582" idx="0"/>
            </p:cNvCxnSpPr>
            <p:nvPr/>
          </p:nvCxnSpPr>
          <p:spPr>
            <a:xfrm flipH="1">
              <a:off x="146452" y="7682007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652" name="Connection Line"/>
            <p:cNvCxnSpPr>
              <a:stCxn id="2589" idx="0"/>
              <a:endCxn id="2558" idx="0"/>
            </p:cNvCxnSpPr>
            <p:nvPr/>
          </p:nvCxnSpPr>
          <p:spPr>
            <a:xfrm flipH="1" flipV="1">
              <a:off x="146560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653" name="Connection Line"/>
            <p:cNvCxnSpPr>
              <a:stCxn id="2566" idx="0"/>
              <a:endCxn id="2553" idx="0"/>
            </p:cNvCxnSpPr>
            <p:nvPr/>
          </p:nvCxnSpPr>
          <p:spPr>
            <a:xfrm flipH="1">
              <a:off x="146560" y="1682099"/>
              <a:ext cx="3801944" cy="112498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654" name="Connection Line"/>
            <p:cNvCxnSpPr>
              <a:stCxn id="2563" idx="0"/>
              <a:endCxn id="2550" idx="0"/>
            </p:cNvCxnSpPr>
            <p:nvPr/>
          </p:nvCxnSpPr>
          <p:spPr>
            <a:xfrm flipH="1">
              <a:off x="146560" y="557116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  <p:grpSp>
        <p:nvGrpSpPr>
          <p:cNvPr id="2658" name="Group"/>
          <p:cNvGrpSpPr/>
          <p:nvPr/>
        </p:nvGrpSpPr>
        <p:grpSpPr>
          <a:xfrm>
            <a:off x="2357517" y="4188102"/>
            <a:ext cx="5722319" cy="1270001"/>
            <a:chOff x="0" y="0"/>
            <a:chExt cx="5722318" cy="1270000"/>
          </a:xfrm>
        </p:grpSpPr>
        <p:sp>
          <p:nvSpPr>
            <p:cNvPr id="2656" name="0 Clusters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0 Clusters</a:t>
              </a:r>
            </a:p>
          </p:txBody>
        </p:sp>
        <p:sp>
          <p:nvSpPr>
            <p:cNvPr id="2657" name="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Allocate</a:t>
              </a:r>
            </a:p>
          </p:txBody>
        </p:sp>
      </p:grpSp>
      <p:grpSp>
        <p:nvGrpSpPr>
          <p:cNvPr id="2767" name="Group"/>
          <p:cNvGrpSpPr/>
          <p:nvPr/>
        </p:nvGrpSpPr>
        <p:grpSpPr>
          <a:xfrm>
            <a:off x="8572500" y="444500"/>
            <a:ext cx="4094955" cy="8951599"/>
            <a:chOff x="0" y="0"/>
            <a:chExt cx="4094954" cy="8951598"/>
          </a:xfrm>
        </p:grpSpPr>
        <p:sp>
          <p:nvSpPr>
            <p:cNvPr id="2659" name="Oval"/>
            <p:cNvSpPr/>
            <p:nvPr/>
          </p:nvSpPr>
          <p:spPr>
            <a:xfrm>
              <a:off x="106" y="412509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60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61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62" name="Oval"/>
            <p:cNvSpPr/>
            <p:nvPr/>
          </p:nvSpPr>
          <p:spPr>
            <a:xfrm>
              <a:off x="106" y="1537492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63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64" name="Oval"/>
            <p:cNvSpPr/>
            <p:nvPr/>
          </p:nvSpPr>
          <p:spPr>
            <a:xfrm>
              <a:off x="106" y="2287481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65" name="Oval"/>
            <p:cNvSpPr/>
            <p:nvPr/>
          </p:nvSpPr>
          <p:spPr>
            <a:xfrm>
              <a:off x="106" y="2662475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66" name="Oval"/>
            <p:cNvSpPr/>
            <p:nvPr/>
          </p:nvSpPr>
          <p:spPr>
            <a:xfrm>
              <a:off x="106" y="303747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67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68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69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70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71" name="Oval"/>
            <p:cNvSpPr/>
            <p:nvPr/>
          </p:nvSpPr>
          <p:spPr>
            <a:xfrm>
              <a:off x="106" y="491244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72" name="Oval"/>
            <p:cNvSpPr/>
            <p:nvPr/>
          </p:nvSpPr>
          <p:spPr>
            <a:xfrm>
              <a:off x="106" y="5287435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73" name="Oval"/>
            <p:cNvSpPr/>
            <p:nvPr/>
          </p:nvSpPr>
          <p:spPr>
            <a:xfrm>
              <a:off x="106" y="566242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74" name="Oval"/>
            <p:cNvSpPr/>
            <p:nvPr/>
          </p:nvSpPr>
          <p:spPr>
            <a:xfrm>
              <a:off x="3802049" y="3751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75" name="Oval"/>
            <p:cNvSpPr/>
            <p:nvPr/>
          </p:nvSpPr>
          <p:spPr>
            <a:xfrm>
              <a:off x="3802049" y="41250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76" name="Oval"/>
            <p:cNvSpPr/>
            <p:nvPr/>
          </p:nvSpPr>
          <p:spPr>
            <a:xfrm>
              <a:off x="3802049" y="78750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77" name="Oval"/>
            <p:cNvSpPr/>
            <p:nvPr/>
          </p:nvSpPr>
          <p:spPr>
            <a:xfrm>
              <a:off x="3802049" y="1162498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78" name="Oval"/>
            <p:cNvSpPr/>
            <p:nvPr/>
          </p:nvSpPr>
          <p:spPr>
            <a:xfrm>
              <a:off x="3802049" y="1537492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79" name="Oval"/>
            <p:cNvSpPr/>
            <p:nvPr/>
          </p:nvSpPr>
          <p:spPr>
            <a:xfrm>
              <a:off x="3802049" y="191248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80" name="Oval"/>
            <p:cNvSpPr/>
            <p:nvPr/>
          </p:nvSpPr>
          <p:spPr>
            <a:xfrm>
              <a:off x="3802049" y="2287480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81" name="Oval"/>
            <p:cNvSpPr/>
            <p:nvPr/>
          </p:nvSpPr>
          <p:spPr>
            <a:xfrm>
              <a:off x="3802049" y="266247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82" name="Oval"/>
            <p:cNvSpPr/>
            <p:nvPr/>
          </p:nvSpPr>
          <p:spPr>
            <a:xfrm>
              <a:off x="3802049" y="303746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83" name="Oval"/>
            <p:cNvSpPr/>
            <p:nvPr/>
          </p:nvSpPr>
          <p:spPr>
            <a:xfrm>
              <a:off x="3802049" y="341246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84" name="Oval"/>
            <p:cNvSpPr/>
            <p:nvPr/>
          </p:nvSpPr>
          <p:spPr>
            <a:xfrm>
              <a:off x="3802049" y="378745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85" name="Oval"/>
            <p:cNvSpPr/>
            <p:nvPr/>
          </p:nvSpPr>
          <p:spPr>
            <a:xfrm>
              <a:off x="3802049" y="416245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86" name="Oval"/>
            <p:cNvSpPr/>
            <p:nvPr/>
          </p:nvSpPr>
          <p:spPr>
            <a:xfrm>
              <a:off x="3802049" y="453744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87" name="Oval"/>
            <p:cNvSpPr/>
            <p:nvPr/>
          </p:nvSpPr>
          <p:spPr>
            <a:xfrm>
              <a:off x="3802049" y="491244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88" name="Oval"/>
            <p:cNvSpPr/>
            <p:nvPr/>
          </p:nvSpPr>
          <p:spPr>
            <a:xfrm>
              <a:off x="3802049" y="528743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89" name="Oval"/>
            <p:cNvSpPr/>
            <p:nvPr/>
          </p:nvSpPr>
          <p:spPr>
            <a:xfrm>
              <a:off x="3802049" y="566242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90" name="Oval"/>
            <p:cNvSpPr/>
            <p:nvPr/>
          </p:nvSpPr>
          <p:spPr>
            <a:xfrm>
              <a:off x="0" y="603742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91" name="Oval"/>
            <p:cNvSpPr/>
            <p:nvPr/>
          </p:nvSpPr>
          <p:spPr>
            <a:xfrm>
              <a:off x="0" y="6412417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92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93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94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95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96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97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98" name="Oval"/>
            <p:cNvSpPr/>
            <p:nvPr/>
          </p:nvSpPr>
          <p:spPr>
            <a:xfrm>
              <a:off x="3801942" y="6037422"/>
              <a:ext cx="292907" cy="289216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99" name="Oval"/>
            <p:cNvSpPr/>
            <p:nvPr/>
          </p:nvSpPr>
          <p:spPr>
            <a:xfrm>
              <a:off x="3801942" y="641241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00" name="Oval"/>
            <p:cNvSpPr/>
            <p:nvPr/>
          </p:nvSpPr>
          <p:spPr>
            <a:xfrm>
              <a:off x="3801942" y="678741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01" name="Oval"/>
            <p:cNvSpPr/>
            <p:nvPr/>
          </p:nvSpPr>
          <p:spPr>
            <a:xfrm>
              <a:off x="3801942" y="716240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02" name="Oval"/>
            <p:cNvSpPr/>
            <p:nvPr/>
          </p:nvSpPr>
          <p:spPr>
            <a:xfrm>
              <a:off x="3801942" y="7537400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03" name="Oval"/>
            <p:cNvSpPr/>
            <p:nvPr/>
          </p:nvSpPr>
          <p:spPr>
            <a:xfrm>
              <a:off x="3801942" y="791239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04" name="Oval"/>
            <p:cNvSpPr/>
            <p:nvPr/>
          </p:nvSpPr>
          <p:spPr>
            <a:xfrm>
              <a:off x="3801942" y="828738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05" name="Oval"/>
            <p:cNvSpPr/>
            <p:nvPr/>
          </p:nvSpPr>
          <p:spPr>
            <a:xfrm>
              <a:off x="3801942" y="8662382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06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2707" name="Connection Line"/>
            <p:cNvCxnSpPr>
              <a:stCxn id="2661" idx="0"/>
              <a:endCxn id="2674" idx="0"/>
            </p:cNvCxnSpPr>
            <p:nvPr/>
          </p:nvCxnSpPr>
          <p:spPr>
            <a:xfrm flipV="1">
              <a:off x="146559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08" name="Connection Line"/>
            <p:cNvCxnSpPr>
              <a:stCxn id="2677" idx="0"/>
              <a:endCxn id="2661" idx="0"/>
            </p:cNvCxnSpPr>
            <p:nvPr/>
          </p:nvCxnSpPr>
          <p:spPr>
            <a:xfrm flipH="1">
              <a:off x="146559" y="1307105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09" name="Connection Line"/>
            <p:cNvCxnSpPr>
              <a:stCxn id="2678" idx="0"/>
              <a:endCxn id="2661" idx="0"/>
            </p:cNvCxnSpPr>
            <p:nvPr/>
          </p:nvCxnSpPr>
          <p:spPr>
            <a:xfrm flipH="1" flipV="1">
              <a:off x="146559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10" name="Connection Line"/>
            <p:cNvCxnSpPr>
              <a:stCxn id="2661" idx="0"/>
              <a:endCxn id="2679" idx="0"/>
            </p:cNvCxnSpPr>
            <p:nvPr/>
          </p:nvCxnSpPr>
          <p:spPr>
            <a:xfrm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11" name="Connection Line"/>
            <p:cNvCxnSpPr>
              <a:stCxn id="2661" idx="0"/>
              <a:endCxn id="2680" idx="0"/>
            </p:cNvCxnSpPr>
            <p:nvPr/>
          </p:nvCxnSpPr>
          <p:spPr>
            <a:xfrm>
              <a:off x="146559" y="1307105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12" name="Connection Line"/>
            <p:cNvCxnSpPr>
              <a:stCxn id="2681" idx="0"/>
              <a:endCxn id="2661" idx="0"/>
            </p:cNvCxnSpPr>
            <p:nvPr/>
          </p:nvCxnSpPr>
          <p:spPr>
            <a:xfrm flipH="1" flipV="1">
              <a:off x="146559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13" name="Connection Line"/>
            <p:cNvCxnSpPr>
              <a:stCxn id="2666" idx="0"/>
              <a:endCxn id="2682" idx="0"/>
            </p:cNvCxnSpPr>
            <p:nvPr/>
          </p:nvCxnSpPr>
          <p:spPr>
            <a:xfrm flipV="1">
              <a:off x="146559" y="3182076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14" name="Connection Line"/>
            <p:cNvCxnSpPr>
              <a:stCxn id="2683" idx="0"/>
              <a:endCxn id="2666" idx="0"/>
            </p:cNvCxnSpPr>
            <p:nvPr/>
          </p:nvCxnSpPr>
          <p:spPr>
            <a:xfrm flipH="1" flipV="1">
              <a:off x="146559" y="3182077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15" name="Connection Line"/>
            <p:cNvCxnSpPr>
              <a:stCxn id="2666" idx="0"/>
              <a:endCxn id="2684" idx="0"/>
            </p:cNvCxnSpPr>
            <p:nvPr/>
          </p:nvCxnSpPr>
          <p:spPr>
            <a:xfrm>
              <a:off x="146559" y="3182077"/>
              <a:ext cx="3801944" cy="74998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16" name="Connection Line"/>
            <p:cNvCxnSpPr>
              <a:stCxn id="2666" idx="0"/>
              <a:endCxn id="2685" idx="0"/>
            </p:cNvCxnSpPr>
            <p:nvPr/>
          </p:nvCxnSpPr>
          <p:spPr>
            <a:xfrm>
              <a:off x="146559" y="3182077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17" name="Connection Line"/>
            <p:cNvCxnSpPr>
              <a:stCxn id="2666" idx="0"/>
              <a:endCxn id="2686" idx="0"/>
            </p:cNvCxnSpPr>
            <p:nvPr/>
          </p:nvCxnSpPr>
          <p:spPr>
            <a:xfrm>
              <a:off x="146559" y="3182077"/>
              <a:ext cx="3801944" cy="149997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18" name="Connection Line"/>
            <p:cNvCxnSpPr>
              <a:stCxn id="2666" idx="0"/>
              <a:endCxn id="2687" idx="0"/>
            </p:cNvCxnSpPr>
            <p:nvPr/>
          </p:nvCxnSpPr>
          <p:spPr>
            <a:xfrm>
              <a:off x="146559" y="3182077"/>
              <a:ext cx="3801944" cy="187497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19" name="Connection Line"/>
            <p:cNvCxnSpPr>
              <a:stCxn id="2686" idx="0"/>
              <a:endCxn id="2672" idx="0"/>
            </p:cNvCxnSpPr>
            <p:nvPr/>
          </p:nvCxnSpPr>
          <p:spPr>
            <a:xfrm flipH="1">
              <a:off x="146559" y="4682053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20" name="Connection Line"/>
            <p:cNvCxnSpPr>
              <a:stCxn id="2687" idx="0"/>
              <a:endCxn id="2672" idx="0"/>
            </p:cNvCxnSpPr>
            <p:nvPr/>
          </p:nvCxnSpPr>
          <p:spPr>
            <a:xfrm flipH="1">
              <a:off x="146559" y="5057047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21" name="Connection Line"/>
            <p:cNvCxnSpPr>
              <a:stCxn id="2688" idx="0"/>
              <a:endCxn id="2672" idx="0"/>
            </p:cNvCxnSpPr>
            <p:nvPr/>
          </p:nvCxnSpPr>
          <p:spPr>
            <a:xfrm flipH="1">
              <a:off x="146559" y="5432041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22" name="Connection Line"/>
            <p:cNvCxnSpPr>
              <a:stCxn id="2689" idx="0"/>
              <a:endCxn id="2672" idx="0"/>
            </p:cNvCxnSpPr>
            <p:nvPr/>
          </p:nvCxnSpPr>
          <p:spPr>
            <a:xfrm flipH="1" flipV="1">
              <a:off x="146559" y="5432042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23" name="Connection Line"/>
            <p:cNvCxnSpPr>
              <a:stCxn id="2698" idx="0"/>
              <a:endCxn id="2672" idx="0"/>
            </p:cNvCxnSpPr>
            <p:nvPr/>
          </p:nvCxnSpPr>
          <p:spPr>
            <a:xfrm flipH="1" flipV="1">
              <a:off x="146559" y="5432042"/>
              <a:ext cx="3801837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24" name="Connection Line"/>
            <p:cNvCxnSpPr>
              <a:stCxn id="2699" idx="0"/>
              <a:endCxn id="2672" idx="0"/>
            </p:cNvCxnSpPr>
            <p:nvPr/>
          </p:nvCxnSpPr>
          <p:spPr>
            <a:xfrm flipH="1" flipV="1">
              <a:off x="146559" y="5432042"/>
              <a:ext cx="3801837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25" name="Connection Line"/>
            <p:cNvCxnSpPr>
              <a:stCxn id="2695" idx="0"/>
              <a:endCxn id="2700" idx="0"/>
            </p:cNvCxnSpPr>
            <p:nvPr/>
          </p:nvCxnSpPr>
          <p:spPr>
            <a:xfrm flipV="1">
              <a:off x="146452" y="6932019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26" name="Connection Line"/>
            <p:cNvCxnSpPr>
              <a:stCxn id="2695" idx="0"/>
              <a:endCxn id="2701" idx="0"/>
            </p:cNvCxnSpPr>
            <p:nvPr/>
          </p:nvCxnSpPr>
          <p:spPr>
            <a:xfrm flipV="1">
              <a:off x="146452" y="7307013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27" name="Connection Line"/>
            <p:cNvCxnSpPr>
              <a:stCxn id="2695" idx="0"/>
              <a:endCxn id="2702" idx="0"/>
            </p:cNvCxnSpPr>
            <p:nvPr/>
          </p:nvCxnSpPr>
          <p:spPr>
            <a:xfrm flipV="1">
              <a:off x="146452" y="7682007"/>
              <a:ext cx="3801944" cy="37499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728" name="Connection Line"/>
            <p:cNvCxnSpPr>
              <a:stCxn id="2695" idx="0"/>
              <a:endCxn id="2703" idx="0"/>
            </p:cNvCxnSpPr>
            <p:nvPr/>
          </p:nvCxnSpPr>
          <p:spPr>
            <a:xfrm>
              <a:off x="146452" y="8057001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29" name="Connection Line"/>
            <p:cNvCxnSpPr>
              <a:stCxn id="2695" idx="0"/>
              <a:endCxn id="2704" idx="0"/>
            </p:cNvCxnSpPr>
            <p:nvPr/>
          </p:nvCxnSpPr>
          <p:spPr>
            <a:xfrm>
              <a:off x="146452" y="805700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30" name="Connection Line"/>
            <p:cNvCxnSpPr>
              <a:stCxn id="2695" idx="0"/>
              <a:endCxn id="2705" idx="0"/>
            </p:cNvCxnSpPr>
            <p:nvPr/>
          </p:nvCxnSpPr>
          <p:spPr>
            <a:xfrm>
              <a:off x="146452" y="8057001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31" name="Connection Line"/>
            <p:cNvCxnSpPr>
              <a:stCxn id="2682" idx="0"/>
              <a:endCxn id="2668" idx="0"/>
            </p:cNvCxnSpPr>
            <p:nvPr/>
          </p:nvCxnSpPr>
          <p:spPr>
            <a:xfrm flipH="1">
              <a:off x="146559" y="3182076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32" name="Connection Line"/>
            <p:cNvCxnSpPr>
              <a:stCxn id="2682" idx="0"/>
              <a:endCxn id="2673" idx="0"/>
            </p:cNvCxnSpPr>
            <p:nvPr/>
          </p:nvCxnSpPr>
          <p:spPr>
            <a:xfrm flipH="1">
              <a:off x="146559" y="3182076"/>
              <a:ext cx="3801944" cy="262496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33" name="Connection Line"/>
            <p:cNvCxnSpPr>
              <a:stCxn id="2683" idx="0"/>
              <a:endCxn id="2669" idx="0"/>
            </p:cNvCxnSpPr>
            <p:nvPr/>
          </p:nvCxnSpPr>
          <p:spPr>
            <a:xfrm flipH="1">
              <a:off x="146559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34" name="Connection Line"/>
            <p:cNvCxnSpPr>
              <a:stCxn id="2683" idx="0"/>
              <a:endCxn id="2673" idx="0"/>
            </p:cNvCxnSpPr>
            <p:nvPr/>
          </p:nvCxnSpPr>
          <p:spPr>
            <a:xfrm flipH="1">
              <a:off x="146559" y="3557070"/>
              <a:ext cx="3801944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35" name="Connection Line"/>
            <p:cNvCxnSpPr>
              <a:stCxn id="2684" idx="0"/>
              <a:endCxn id="2671" idx="0"/>
            </p:cNvCxnSpPr>
            <p:nvPr/>
          </p:nvCxnSpPr>
          <p:spPr>
            <a:xfrm flipH="1">
              <a:off x="146559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36" name="Connection Line"/>
            <p:cNvCxnSpPr>
              <a:stCxn id="2690" idx="0"/>
              <a:endCxn id="2684" idx="0"/>
            </p:cNvCxnSpPr>
            <p:nvPr/>
          </p:nvCxnSpPr>
          <p:spPr>
            <a:xfrm flipV="1">
              <a:off x="146452" y="3932064"/>
              <a:ext cx="3802051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37" name="Connection Line"/>
            <p:cNvCxnSpPr>
              <a:stCxn id="2690" idx="0"/>
              <a:endCxn id="2699" idx="0"/>
            </p:cNvCxnSpPr>
            <p:nvPr/>
          </p:nvCxnSpPr>
          <p:spPr>
            <a:xfrm>
              <a:off x="146452" y="6182030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38" name="Connection Line"/>
            <p:cNvCxnSpPr>
              <a:stCxn id="2669" idx="0"/>
              <a:endCxn id="2685" idx="0"/>
            </p:cNvCxnSpPr>
            <p:nvPr/>
          </p:nvCxnSpPr>
          <p:spPr>
            <a:xfrm flipV="1">
              <a:off x="146559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739" name="Connection Line"/>
            <p:cNvCxnSpPr>
              <a:stCxn id="2691" idx="0"/>
              <a:endCxn id="2685" idx="0"/>
            </p:cNvCxnSpPr>
            <p:nvPr/>
          </p:nvCxnSpPr>
          <p:spPr>
            <a:xfrm flipV="1">
              <a:off x="146452" y="4307059"/>
              <a:ext cx="3802051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740" name="Connection Line"/>
            <p:cNvCxnSpPr>
              <a:stCxn id="2698" idx="0"/>
              <a:endCxn id="2670" idx="0"/>
            </p:cNvCxnSpPr>
            <p:nvPr/>
          </p:nvCxnSpPr>
          <p:spPr>
            <a:xfrm flipH="1" flipV="1">
              <a:off x="146559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741" name="Connection Line"/>
            <p:cNvCxnSpPr>
              <a:stCxn id="2669" idx="0"/>
              <a:endCxn id="2699" idx="0"/>
            </p:cNvCxnSpPr>
            <p:nvPr/>
          </p:nvCxnSpPr>
          <p:spPr>
            <a:xfrm>
              <a:off x="146559" y="4307059"/>
              <a:ext cx="3801837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742" name="Connection Line"/>
            <p:cNvCxnSpPr>
              <a:stCxn id="2689" idx="0"/>
              <a:endCxn id="2667" idx="0"/>
            </p:cNvCxnSpPr>
            <p:nvPr/>
          </p:nvCxnSpPr>
          <p:spPr>
            <a:xfrm flipH="1" flipV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743" name="Connection Line"/>
            <p:cNvCxnSpPr>
              <a:stCxn id="2688" idx="0"/>
              <a:endCxn id="2668" idx="0"/>
            </p:cNvCxnSpPr>
            <p:nvPr/>
          </p:nvCxnSpPr>
          <p:spPr>
            <a:xfrm flipH="1" flipV="1">
              <a:off x="146559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744" name="Connection Line"/>
            <p:cNvCxnSpPr>
              <a:stCxn id="2667" idx="0"/>
              <a:endCxn id="2684" idx="0"/>
            </p:cNvCxnSpPr>
            <p:nvPr/>
          </p:nvCxnSpPr>
          <p:spPr>
            <a:xfrm>
              <a:off x="146559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745" name="Connection Line"/>
            <p:cNvCxnSpPr>
              <a:stCxn id="2691" idx="0"/>
              <a:endCxn id="2699" idx="0"/>
            </p:cNvCxnSpPr>
            <p:nvPr/>
          </p:nvCxnSpPr>
          <p:spPr>
            <a:xfrm>
              <a:off x="146452" y="6557025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746" name="Connection Line"/>
            <p:cNvCxnSpPr>
              <a:stCxn id="2681" idx="0"/>
              <a:endCxn id="2660" idx="0"/>
            </p:cNvCxnSpPr>
            <p:nvPr/>
          </p:nvCxnSpPr>
          <p:spPr>
            <a:xfrm flipH="1" flipV="1">
              <a:off x="146559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747" name="Connection Line"/>
            <p:cNvCxnSpPr>
              <a:stCxn id="2663" idx="0"/>
              <a:endCxn id="2677" idx="0"/>
            </p:cNvCxnSpPr>
            <p:nvPr/>
          </p:nvCxnSpPr>
          <p:spPr>
            <a:xfrm flipV="1">
              <a:off x="146559" y="1307105"/>
              <a:ext cx="3801944" cy="74999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748" name="Connection Line"/>
            <p:cNvCxnSpPr>
              <a:stCxn id="2664" idx="0"/>
              <a:endCxn id="2676" idx="0"/>
            </p:cNvCxnSpPr>
            <p:nvPr/>
          </p:nvCxnSpPr>
          <p:spPr>
            <a:xfrm flipV="1">
              <a:off x="146559" y="932110"/>
              <a:ext cx="3801944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749" name="Connection Line"/>
            <p:cNvCxnSpPr>
              <a:stCxn id="2659" idx="0"/>
              <a:endCxn id="2680" idx="0"/>
            </p:cNvCxnSpPr>
            <p:nvPr/>
          </p:nvCxnSpPr>
          <p:spPr>
            <a:xfrm>
              <a:off x="146559" y="557117"/>
              <a:ext cx="3801944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750" name="Connection Line"/>
            <p:cNvCxnSpPr>
              <a:stCxn id="2675" idx="0"/>
              <a:endCxn id="2706" idx="0"/>
            </p:cNvCxnSpPr>
            <p:nvPr/>
          </p:nvCxnSpPr>
          <p:spPr>
            <a:xfrm flipH="1" flipV="1">
              <a:off x="146559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751" name="Connection Line"/>
            <p:cNvCxnSpPr>
              <a:stCxn id="2659" idx="0"/>
              <a:endCxn id="2676" idx="0"/>
            </p:cNvCxnSpPr>
            <p:nvPr/>
          </p:nvCxnSpPr>
          <p:spPr>
            <a:xfrm>
              <a:off x="146559" y="557117"/>
              <a:ext cx="3801944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752" name="Connection Line"/>
            <p:cNvCxnSpPr>
              <a:stCxn id="2665" idx="0"/>
              <a:endCxn id="2680" idx="0"/>
            </p:cNvCxnSpPr>
            <p:nvPr/>
          </p:nvCxnSpPr>
          <p:spPr>
            <a:xfrm flipV="1">
              <a:off x="146559" y="2432087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753" name="Connection Line"/>
            <p:cNvCxnSpPr>
              <a:stCxn id="2678" idx="0"/>
              <a:endCxn id="2662" idx="0"/>
            </p:cNvCxnSpPr>
            <p:nvPr/>
          </p:nvCxnSpPr>
          <p:spPr>
            <a:xfrm flipH="1">
              <a:off x="146559" y="1682099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754" name="Connection Line"/>
            <p:cNvCxnSpPr>
              <a:stCxn id="2664" idx="0"/>
              <a:endCxn id="2674" idx="0"/>
            </p:cNvCxnSpPr>
            <p:nvPr/>
          </p:nvCxnSpPr>
          <p:spPr>
            <a:xfrm flipV="1">
              <a:off x="146559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755" name="Connection Line"/>
            <p:cNvCxnSpPr>
              <a:stCxn id="2664" idx="0"/>
              <a:endCxn id="2679" idx="0"/>
            </p:cNvCxnSpPr>
            <p:nvPr/>
          </p:nvCxnSpPr>
          <p:spPr>
            <a:xfrm flipV="1">
              <a:off x="146559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756" name="Connection Line"/>
            <p:cNvCxnSpPr>
              <a:stCxn id="2665" idx="0"/>
              <a:endCxn id="2684" idx="0"/>
            </p:cNvCxnSpPr>
            <p:nvPr/>
          </p:nvCxnSpPr>
          <p:spPr>
            <a:xfrm>
              <a:off x="146559" y="2807082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757" name="Connection Line"/>
            <p:cNvCxnSpPr>
              <a:stCxn id="2665" idx="0"/>
              <a:endCxn id="2676" idx="0"/>
            </p:cNvCxnSpPr>
            <p:nvPr/>
          </p:nvCxnSpPr>
          <p:spPr>
            <a:xfrm flipV="1">
              <a:off x="146559" y="932110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758" name="Connection Line"/>
            <p:cNvCxnSpPr>
              <a:stCxn id="2686" idx="0"/>
              <a:endCxn id="2662" idx="0"/>
            </p:cNvCxnSpPr>
            <p:nvPr/>
          </p:nvCxnSpPr>
          <p:spPr>
            <a:xfrm flipH="1" flipV="1">
              <a:off x="146559" y="1682099"/>
              <a:ext cx="3801944" cy="299995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759" name="Connection Line"/>
            <p:cNvCxnSpPr>
              <a:stCxn id="2693" idx="0"/>
              <a:endCxn id="2700" idx="0"/>
            </p:cNvCxnSpPr>
            <p:nvPr/>
          </p:nvCxnSpPr>
          <p:spPr>
            <a:xfrm flipV="1">
              <a:off x="146452" y="6932019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760" name="Connection Line"/>
            <p:cNvCxnSpPr>
              <a:stCxn id="2701" idx="0"/>
              <a:endCxn id="2696" idx="0"/>
            </p:cNvCxnSpPr>
            <p:nvPr/>
          </p:nvCxnSpPr>
          <p:spPr>
            <a:xfrm flipH="1">
              <a:off x="146452" y="7307013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761" name="Connection Line"/>
            <p:cNvCxnSpPr>
              <a:stCxn id="2697" idx="0"/>
              <a:endCxn id="2700" idx="0"/>
            </p:cNvCxnSpPr>
            <p:nvPr/>
          </p:nvCxnSpPr>
          <p:spPr>
            <a:xfrm flipV="1">
              <a:off x="146452" y="6932019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762" name="Connection Line"/>
            <p:cNvCxnSpPr>
              <a:stCxn id="2704" idx="0"/>
              <a:endCxn id="2694" idx="0"/>
            </p:cNvCxnSpPr>
            <p:nvPr/>
          </p:nvCxnSpPr>
          <p:spPr>
            <a:xfrm flipH="1" flipV="1">
              <a:off x="146452" y="7682007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763" name="Connection Line"/>
            <p:cNvCxnSpPr>
              <a:stCxn id="2702" idx="0"/>
              <a:endCxn id="2694" idx="0"/>
            </p:cNvCxnSpPr>
            <p:nvPr/>
          </p:nvCxnSpPr>
          <p:spPr>
            <a:xfrm flipH="1">
              <a:off x="146452" y="7682007"/>
              <a:ext cx="3801944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764" name="Connection Line"/>
            <p:cNvCxnSpPr>
              <a:stCxn id="2701" idx="0"/>
              <a:endCxn id="2670" idx="0"/>
            </p:cNvCxnSpPr>
            <p:nvPr/>
          </p:nvCxnSpPr>
          <p:spPr>
            <a:xfrm flipH="1" flipV="1">
              <a:off x="146559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765" name="Connection Line"/>
            <p:cNvCxnSpPr>
              <a:stCxn id="2678" idx="0"/>
              <a:endCxn id="2665" idx="0"/>
            </p:cNvCxnSpPr>
            <p:nvPr/>
          </p:nvCxnSpPr>
          <p:spPr>
            <a:xfrm flipH="1">
              <a:off x="146559" y="1682099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766" name="Connection Line"/>
            <p:cNvCxnSpPr>
              <a:stCxn id="2675" idx="0"/>
              <a:endCxn id="2662" idx="0"/>
            </p:cNvCxnSpPr>
            <p:nvPr/>
          </p:nvCxnSpPr>
          <p:spPr>
            <a:xfrm flipH="1">
              <a:off x="146559" y="557116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  <p:grpSp>
        <p:nvGrpSpPr>
          <p:cNvPr id="2876" name="Group"/>
          <p:cNvGrpSpPr/>
          <p:nvPr/>
        </p:nvGrpSpPr>
        <p:grpSpPr>
          <a:xfrm>
            <a:off x="8572500" y="444500"/>
            <a:ext cx="4094956" cy="8951599"/>
            <a:chOff x="0" y="0"/>
            <a:chExt cx="4094955" cy="8951598"/>
          </a:xfrm>
        </p:grpSpPr>
        <p:sp>
          <p:nvSpPr>
            <p:cNvPr id="2768" name="Oval"/>
            <p:cNvSpPr/>
            <p:nvPr/>
          </p:nvSpPr>
          <p:spPr>
            <a:xfrm>
              <a:off x="106" y="412509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69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70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71" name="Oval"/>
            <p:cNvSpPr/>
            <p:nvPr/>
          </p:nvSpPr>
          <p:spPr>
            <a:xfrm>
              <a:off x="106" y="1537492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72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73" name="Oval"/>
            <p:cNvSpPr/>
            <p:nvPr/>
          </p:nvSpPr>
          <p:spPr>
            <a:xfrm>
              <a:off x="106" y="2287481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74" name="Oval"/>
            <p:cNvSpPr/>
            <p:nvPr/>
          </p:nvSpPr>
          <p:spPr>
            <a:xfrm>
              <a:off x="106" y="2662475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75" name="Oval"/>
            <p:cNvSpPr/>
            <p:nvPr/>
          </p:nvSpPr>
          <p:spPr>
            <a:xfrm>
              <a:off x="106" y="303747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76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77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78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79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80" name="Oval"/>
            <p:cNvSpPr/>
            <p:nvPr/>
          </p:nvSpPr>
          <p:spPr>
            <a:xfrm>
              <a:off x="106" y="491244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81" name="Oval"/>
            <p:cNvSpPr/>
            <p:nvPr/>
          </p:nvSpPr>
          <p:spPr>
            <a:xfrm>
              <a:off x="106" y="5287435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82" name="Oval"/>
            <p:cNvSpPr/>
            <p:nvPr/>
          </p:nvSpPr>
          <p:spPr>
            <a:xfrm>
              <a:off x="106" y="566242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83" name="Oval"/>
            <p:cNvSpPr/>
            <p:nvPr/>
          </p:nvSpPr>
          <p:spPr>
            <a:xfrm>
              <a:off x="3802049" y="3751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84" name="Oval"/>
            <p:cNvSpPr/>
            <p:nvPr/>
          </p:nvSpPr>
          <p:spPr>
            <a:xfrm>
              <a:off x="3802049" y="41250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85" name="Oval"/>
            <p:cNvSpPr/>
            <p:nvPr/>
          </p:nvSpPr>
          <p:spPr>
            <a:xfrm>
              <a:off x="3802049" y="78750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86" name="Oval"/>
            <p:cNvSpPr/>
            <p:nvPr/>
          </p:nvSpPr>
          <p:spPr>
            <a:xfrm>
              <a:off x="3802049" y="1162498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87" name="Oval"/>
            <p:cNvSpPr/>
            <p:nvPr/>
          </p:nvSpPr>
          <p:spPr>
            <a:xfrm>
              <a:off x="3802049" y="1537492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88" name="Oval"/>
            <p:cNvSpPr/>
            <p:nvPr/>
          </p:nvSpPr>
          <p:spPr>
            <a:xfrm>
              <a:off x="3802049" y="191248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89" name="Oval"/>
            <p:cNvSpPr/>
            <p:nvPr/>
          </p:nvSpPr>
          <p:spPr>
            <a:xfrm>
              <a:off x="3802049" y="228748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90" name="Oval"/>
            <p:cNvSpPr/>
            <p:nvPr/>
          </p:nvSpPr>
          <p:spPr>
            <a:xfrm>
              <a:off x="3802049" y="266247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91" name="Oval"/>
            <p:cNvSpPr/>
            <p:nvPr/>
          </p:nvSpPr>
          <p:spPr>
            <a:xfrm>
              <a:off x="3802049" y="303746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92" name="Oval"/>
            <p:cNvSpPr/>
            <p:nvPr/>
          </p:nvSpPr>
          <p:spPr>
            <a:xfrm>
              <a:off x="3802049" y="3412463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93" name="Oval"/>
            <p:cNvSpPr/>
            <p:nvPr/>
          </p:nvSpPr>
          <p:spPr>
            <a:xfrm>
              <a:off x="3802049" y="378745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94" name="Oval"/>
            <p:cNvSpPr/>
            <p:nvPr/>
          </p:nvSpPr>
          <p:spPr>
            <a:xfrm>
              <a:off x="3802049" y="416245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95" name="Oval"/>
            <p:cNvSpPr/>
            <p:nvPr/>
          </p:nvSpPr>
          <p:spPr>
            <a:xfrm>
              <a:off x="3802049" y="453744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96" name="Oval"/>
            <p:cNvSpPr/>
            <p:nvPr/>
          </p:nvSpPr>
          <p:spPr>
            <a:xfrm>
              <a:off x="3802049" y="491244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97" name="Oval"/>
            <p:cNvSpPr/>
            <p:nvPr/>
          </p:nvSpPr>
          <p:spPr>
            <a:xfrm>
              <a:off x="3802049" y="528743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98" name="Oval"/>
            <p:cNvSpPr/>
            <p:nvPr/>
          </p:nvSpPr>
          <p:spPr>
            <a:xfrm>
              <a:off x="3802049" y="566242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99" name="Oval"/>
            <p:cNvSpPr/>
            <p:nvPr/>
          </p:nvSpPr>
          <p:spPr>
            <a:xfrm>
              <a:off x="0" y="603742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00" name="Oval"/>
            <p:cNvSpPr/>
            <p:nvPr/>
          </p:nvSpPr>
          <p:spPr>
            <a:xfrm>
              <a:off x="0" y="6412417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01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02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03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04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05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06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07" name="Oval"/>
            <p:cNvSpPr/>
            <p:nvPr/>
          </p:nvSpPr>
          <p:spPr>
            <a:xfrm>
              <a:off x="3801942" y="6037422"/>
              <a:ext cx="292907" cy="289216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08" name="Oval"/>
            <p:cNvSpPr/>
            <p:nvPr/>
          </p:nvSpPr>
          <p:spPr>
            <a:xfrm>
              <a:off x="3801942" y="641241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09" name="Oval"/>
            <p:cNvSpPr/>
            <p:nvPr/>
          </p:nvSpPr>
          <p:spPr>
            <a:xfrm>
              <a:off x="3801942" y="678741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10" name="Oval"/>
            <p:cNvSpPr/>
            <p:nvPr/>
          </p:nvSpPr>
          <p:spPr>
            <a:xfrm>
              <a:off x="3801942" y="716240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11" name="Oval"/>
            <p:cNvSpPr/>
            <p:nvPr/>
          </p:nvSpPr>
          <p:spPr>
            <a:xfrm>
              <a:off x="3801942" y="753740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12" name="Oval"/>
            <p:cNvSpPr/>
            <p:nvPr/>
          </p:nvSpPr>
          <p:spPr>
            <a:xfrm>
              <a:off x="3801942" y="791239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13" name="Oval"/>
            <p:cNvSpPr/>
            <p:nvPr/>
          </p:nvSpPr>
          <p:spPr>
            <a:xfrm>
              <a:off x="3801942" y="828738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14" name="Oval"/>
            <p:cNvSpPr/>
            <p:nvPr/>
          </p:nvSpPr>
          <p:spPr>
            <a:xfrm>
              <a:off x="3801942" y="8662382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15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2816" name="Connection Line"/>
            <p:cNvCxnSpPr>
              <a:stCxn id="2770" idx="0"/>
              <a:endCxn id="2783" idx="0"/>
            </p:cNvCxnSpPr>
            <p:nvPr/>
          </p:nvCxnSpPr>
          <p:spPr>
            <a:xfrm flipV="1">
              <a:off x="146559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17" name="Connection Line"/>
            <p:cNvCxnSpPr>
              <a:stCxn id="2786" idx="0"/>
              <a:endCxn id="2770" idx="0"/>
            </p:cNvCxnSpPr>
            <p:nvPr/>
          </p:nvCxnSpPr>
          <p:spPr>
            <a:xfrm flipH="1">
              <a:off x="146559" y="1307105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18" name="Connection Line"/>
            <p:cNvCxnSpPr>
              <a:stCxn id="2787" idx="0"/>
              <a:endCxn id="2770" idx="0"/>
            </p:cNvCxnSpPr>
            <p:nvPr/>
          </p:nvCxnSpPr>
          <p:spPr>
            <a:xfrm flipH="1" flipV="1">
              <a:off x="146559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19" name="Connection Line"/>
            <p:cNvCxnSpPr>
              <a:stCxn id="2770" idx="0"/>
              <a:endCxn id="2788" idx="0"/>
            </p:cNvCxnSpPr>
            <p:nvPr/>
          </p:nvCxnSpPr>
          <p:spPr>
            <a:xfrm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20" name="Connection Line"/>
            <p:cNvCxnSpPr>
              <a:stCxn id="2770" idx="0"/>
              <a:endCxn id="2789" idx="0"/>
            </p:cNvCxnSpPr>
            <p:nvPr/>
          </p:nvCxnSpPr>
          <p:spPr>
            <a:xfrm>
              <a:off x="146559" y="1307105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21" name="Connection Line"/>
            <p:cNvCxnSpPr>
              <a:stCxn id="2790" idx="0"/>
              <a:endCxn id="2770" idx="0"/>
            </p:cNvCxnSpPr>
            <p:nvPr/>
          </p:nvCxnSpPr>
          <p:spPr>
            <a:xfrm flipH="1" flipV="1">
              <a:off x="146559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22" name="Connection Line"/>
            <p:cNvCxnSpPr>
              <a:stCxn id="2775" idx="0"/>
              <a:endCxn id="2791" idx="0"/>
            </p:cNvCxnSpPr>
            <p:nvPr/>
          </p:nvCxnSpPr>
          <p:spPr>
            <a:xfrm flipV="1">
              <a:off x="146559" y="3182076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23" name="Connection Line"/>
            <p:cNvCxnSpPr>
              <a:stCxn id="2792" idx="0"/>
              <a:endCxn id="2775" idx="0"/>
            </p:cNvCxnSpPr>
            <p:nvPr/>
          </p:nvCxnSpPr>
          <p:spPr>
            <a:xfrm flipH="1" flipV="1">
              <a:off x="146559" y="3182077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24" name="Connection Line"/>
            <p:cNvCxnSpPr>
              <a:stCxn id="2775" idx="0"/>
              <a:endCxn id="2793" idx="0"/>
            </p:cNvCxnSpPr>
            <p:nvPr/>
          </p:nvCxnSpPr>
          <p:spPr>
            <a:xfrm>
              <a:off x="146559" y="3182077"/>
              <a:ext cx="3801944" cy="74998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25" name="Connection Line"/>
            <p:cNvCxnSpPr>
              <a:stCxn id="2775" idx="0"/>
              <a:endCxn id="2794" idx="0"/>
            </p:cNvCxnSpPr>
            <p:nvPr/>
          </p:nvCxnSpPr>
          <p:spPr>
            <a:xfrm>
              <a:off x="146559" y="3182077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26" name="Connection Line"/>
            <p:cNvCxnSpPr>
              <a:stCxn id="2775" idx="0"/>
              <a:endCxn id="2795" idx="0"/>
            </p:cNvCxnSpPr>
            <p:nvPr/>
          </p:nvCxnSpPr>
          <p:spPr>
            <a:xfrm>
              <a:off x="146559" y="3182077"/>
              <a:ext cx="3801944" cy="149997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27" name="Connection Line"/>
            <p:cNvCxnSpPr>
              <a:stCxn id="2775" idx="0"/>
              <a:endCxn id="2796" idx="0"/>
            </p:cNvCxnSpPr>
            <p:nvPr/>
          </p:nvCxnSpPr>
          <p:spPr>
            <a:xfrm>
              <a:off x="146559" y="3182077"/>
              <a:ext cx="3801944" cy="187497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28" name="Connection Line"/>
            <p:cNvCxnSpPr>
              <a:stCxn id="2795" idx="0"/>
              <a:endCxn id="2781" idx="0"/>
            </p:cNvCxnSpPr>
            <p:nvPr/>
          </p:nvCxnSpPr>
          <p:spPr>
            <a:xfrm flipH="1">
              <a:off x="146559" y="4682053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29" name="Connection Line"/>
            <p:cNvCxnSpPr>
              <a:stCxn id="2796" idx="0"/>
              <a:endCxn id="2781" idx="0"/>
            </p:cNvCxnSpPr>
            <p:nvPr/>
          </p:nvCxnSpPr>
          <p:spPr>
            <a:xfrm flipH="1">
              <a:off x="146559" y="5057047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30" name="Connection Line"/>
            <p:cNvCxnSpPr>
              <a:stCxn id="2797" idx="0"/>
              <a:endCxn id="2781" idx="0"/>
            </p:cNvCxnSpPr>
            <p:nvPr/>
          </p:nvCxnSpPr>
          <p:spPr>
            <a:xfrm flipH="1">
              <a:off x="146559" y="5432041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31" name="Connection Line"/>
            <p:cNvCxnSpPr>
              <a:stCxn id="2798" idx="0"/>
              <a:endCxn id="2781" idx="0"/>
            </p:cNvCxnSpPr>
            <p:nvPr/>
          </p:nvCxnSpPr>
          <p:spPr>
            <a:xfrm flipH="1" flipV="1">
              <a:off x="146559" y="5432042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32" name="Connection Line"/>
            <p:cNvCxnSpPr>
              <a:stCxn id="2807" idx="0"/>
              <a:endCxn id="2781" idx="0"/>
            </p:cNvCxnSpPr>
            <p:nvPr/>
          </p:nvCxnSpPr>
          <p:spPr>
            <a:xfrm flipH="1" flipV="1">
              <a:off x="146559" y="5432042"/>
              <a:ext cx="3801837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33" name="Connection Line"/>
            <p:cNvCxnSpPr>
              <a:stCxn id="2808" idx="0"/>
              <a:endCxn id="2781" idx="0"/>
            </p:cNvCxnSpPr>
            <p:nvPr/>
          </p:nvCxnSpPr>
          <p:spPr>
            <a:xfrm flipH="1" flipV="1">
              <a:off x="146559" y="5432042"/>
              <a:ext cx="3801837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34" name="Connection Line"/>
            <p:cNvCxnSpPr>
              <a:stCxn id="2804" idx="0"/>
              <a:endCxn id="2809" idx="0"/>
            </p:cNvCxnSpPr>
            <p:nvPr/>
          </p:nvCxnSpPr>
          <p:spPr>
            <a:xfrm flipV="1">
              <a:off x="146452" y="6932019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35" name="Connection Line"/>
            <p:cNvCxnSpPr>
              <a:stCxn id="2804" idx="0"/>
              <a:endCxn id="2810" idx="0"/>
            </p:cNvCxnSpPr>
            <p:nvPr/>
          </p:nvCxnSpPr>
          <p:spPr>
            <a:xfrm flipV="1">
              <a:off x="146452" y="7307013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36" name="Connection Line"/>
            <p:cNvCxnSpPr>
              <a:stCxn id="2804" idx="0"/>
              <a:endCxn id="2811" idx="0"/>
            </p:cNvCxnSpPr>
            <p:nvPr/>
          </p:nvCxnSpPr>
          <p:spPr>
            <a:xfrm flipV="1">
              <a:off x="146452" y="7682007"/>
              <a:ext cx="3801944" cy="37499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837" name="Connection Line"/>
            <p:cNvCxnSpPr>
              <a:stCxn id="2804" idx="0"/>
              <a:endCxn id="2812" idx="0"/>
            </p:cNvCxnSpPr>
            <p:nvPr/>
          </p:nvCxnSpPr>
          <p:spPr>
            <a:xfrm>
              <a:off x="146452" y="8057001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38" name="Connection Line"/>
            <p:cNvCxnSpPr>
              <a:stCxn id="2804" idx="0"/>
              <a:endCxn id="2813" idx="0"/>
            </p:cNvCxnSpPr>
            <p:nvPr/>
          </p:nvCxnSpPr>
          <p:spPr>
            <a:xfrm>
              <a:off x="146452" y="805700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39" name="Connection Line"/>
            <p:cNvCxnSpPr>
              <a:stCxn id="2804" idx="0"/>
              <a:endCxn id="2814" idx="0"/>
            </p:cNvCxnSpPr>
            <p:nvPr/>
          </p:nvCxnSpPr>
          <p:spPr>
            <a:xfrm>
              <a:off x="146452" y="8057001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40" name="Connection Line"/>
            <p:cNvCxnSpPr>
              <a:stCxn id="2791" idx="0"/>
              <a:endCxn id="2777" idx="0"/>
            </p:cNvCxnSpPr>
            <p:nvPr/>
          </p:nvCxnSpPr>
          <p:spPr>
            <a:xfrm flipH="1">
              <a:off x="146559" y="3182076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41" name="Connection Line"/>
            <p:cNvCxnSpPr>
              <a:stCxn id="2791" idx="0"/>
              <a:endCxn id="2782" idx="0"/>
            </p:cNvCxnSpPr>
            <p:nvPr/>
          </p:nvCxnSpPr>
          <p:spPr>
            <a:xfrm flipH="1">
              <a:off x="146559" y="3182076"/>
              <a:ext cx="3801944" cy="262496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42" name="Connection Line"/>
            <p:cNvCxnSpPr>
              <a:stCxn id="2792" idx="0"/>
              <a:endCxn id="2778" idx="0"/>
            </p:cNvCxnSpPr>
            <p:nvPr/>
          </p:nvCxnSpPr>
          <p:spPr>
            <a:xfrm flipH="1">
              <a:off x="146559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43" name="Connection Line"/>
            <p:cNvCxnSpPr>
              <a:stCxn id="2792" idx="0"/>
              <a:endCxn id="2782" idx="0"/>
            </p:cNvCxnSpPr>
            <p:nvPr/>
          </p:nvCxnSpPr>
          <p:spPr>
            <a:xfrm flipH="1">
              <a:off x="146559" y="3557070"/>
              <a:ext cx="3801944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44" name="Connection Line"/>
            <p:cNvCxnSpPr>
              <a:stCxn id="2793" idx="0"/>
              <a:endCxn id="2780" idx="0"/>
            </p:cNvCxnSpPr>
            <p:nvPr/>
          </p:nvCxnSpPr>
          <p:spPr>
            <a:xfrm flipH="1">
              <a:off x="146559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45" name="Connection Line"/>
            <p:cNvCxnSpPr>
              <a:stCxn id="2799" idx="0"/>
              <a:endCxn id="2793" idx="0"/>
            </p:cNvCxnSpPr>
            <p:nvPr/>
          </p:nvCxnSpPr>
          <p:spPr>
            <a:xfrm flipV="1">
              <a:off x="146452" y="3932064"/>
              <a:ext cx="3802051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46" name="Connection Line"/>
            <p:cNvCxnSpPr>
              <a:stCxn id="2799" idx="0"/>
              <a:endCxn id="2808" idx="0"/>
            </p:cNvCxnSpPr>
            <p:nvPr/>
          </p:nvCxnSpPr>
          <p:spPr>
            <a:xfrm>
              <a:off x="146452" y="6182030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47" name="Connection Line"/>
            <p:cNvCxnSpPr>
              <a:stCxn id="2778" idx="0"/>
              <a:endCxn id="2794" idx="0"/>
            </p:cNvCxnSpPr>
            <p:nvPr/>
          </p:nvCxnSpPr>
          <p:spPr>
            <a:xfrm flipV="1">
              <a:off x="146559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848" name="Connection Line"/>
            <p:cNvCxnSpPr>
              <a:stCxn id="2800" idx="0"/>
              <a:endCxn id="2794" idx="0"/>
            </p:cNvCxnSpPr>
            <p:nvPr/>
          </p:nvCxnSpPr>
          <p:spPr>
            <a:xfrm flipV="1">
              <a:off x="146452" y="4307059"/>
              <a:ext cx="3802051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849" name="Connection Line"/>
            <p:cNvCxnSpPr>
              <a:stCxn id="2807" idx="0"/>
              <a:endCxn id="2779" idx="0"/>
            </p:cNvCxnSpPr>
            <p:nvPr/>
          </p:nvCxnSpPr>
          <p:spPr>
            <a:xfrm flipH="1" flipV="1">
              <a:off x="146559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850" name="Connection Line"/>
            <p:cNvCxnSpPr>
              <a:stCxn id="2778" idx="0"/>
              <a:endCxn id="2808" idx="0"/>
            </p:cNvCxnSpPr>
            <p:nvPr/>
          </p:nvCxnSpPr>
          <p:spPr>
            <a:xfrm>
              <a:off x="146559" y="4307059"/>
              <a:ext cx="3801837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851" name="Connection Line"/>
            <p:cNvCxnSpPr>
              <a:stCxn id="2798" idx="0"/>
              <a:endCxn id="2776" idx="0"/>
            </p:cNvCxnSpPr>
            <p:nvPr/>
          </p:nvCxnSpPr>
          <p:spPr>
            <a:xfrm flipH="1" flipV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852" name="Connection Line"/>
            <p:cNvCxnSpPr>
              <a:stCxn id="2797" idx="0"/>
              <a:endCxn id="2777" idx="0"/>
            </p:cNvCxnSpPr>
            <p:nvPr/>
          </p:nvCxnSpPr>
          <p:spPr>
            <a:xfrm flipH="1" flipV="1">
              <a:off x="146559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853" name="Connection Line"/>
            <p:cNvCxnSpPr>
              <a:stCxn id="2776" idx="0"/>
              <a:endCxn id="2793" idx="0"/>
            </p:cNvCxnSpPr>
            <p:nvPr/>
          </p:nvCxnSpPr>
          <p:spPr>
            <a:xfrm>
              <a:off x="146559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854" name="Connection Line"/>
            <p:cNvCxnSpPr>
              <a:stCxn id="2800" idx="0"/>
              <a:endCxn id="2808" idx="0"/>
            </p:cNvCxnSpPr>
            <p:nvPr/>
          </p:nvCxnSpPr>
          <p:spPr>
            <a:xfrm>
              <a:off x="146452" y="6557025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855" name="Connection Line"/>
            <p:cNvCxnSpPr>
              <a:stCxn id="2790" idx="0"/>
              <a:endCxn id="2769" idx="0"/>
            </p:cNvCxnSpPr>
            <p:nvPr/>
          </p:nvCxnSpPr>
          <p:spPr>
            <a:xfrm flipH="1" flipV="1">
              <a:off x="146559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856" name="Connection Line"/>
            <p:cNvCxnSpPr>
              <a:stCxn id="2772" idx="0"/>
              <a:endCxn id="2786" idx="0"/>
            </p:cNvCxnSpPr>
            <p:nvPr/>
          </p:nvCxnSpPr>
          <p:spPr>
            <a:xfrm flipV="1">
              <a:off x="146559" y="1307105"/>
              <a:ext cx="3801944" cy="74999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857" name="Connection Line"/>
            <p:cNvCxnSpPr>
              <a:stCxn id="2773" idx="0"/>
              <a:endCxn id="2785" idx="0"/>
            </p:cNvCxnSpPr>
            <p:nvPr/>
          </p:nvCxnSpPr>
          <p:spPr>
            <a:xfrm flipV="1">
              <a:off x="146559" y="932110"/>
              <a:ext cx="3801944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858" name="Connection Line"/>
            <p:cNvCxnSpPr>
              <a:stCxn id="2768" idx="0"/>
              <a:endCxn id="2789" idx="0"/>
            </p:cNvCxnSpPr>
            <p:nvPr/>
          </p:nvCxnSpPr>
          <p:spPr>
            <a:xfrm>
              <a:off x="146559" y="557117"/>
              <a:ext cx="3801944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859" name="Connection Line"/>
            <p:cNvCxnSpPr>
              <a:stCxn id="2784" idx="0"/>
              <a:endCxn id="2815" idx="0"/>
            </p:cNvCxnSpPr>
            <p:nvPr/>
          </p:nvCxnSpPr>
          <p:spPr>
            <a:xfrm flipH="1" flipV="1">
              <a:off x="146559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860" name="Connection Line"/>
            <p:cNvCxnSpPr>
              <a:stCxn id="2768" idx="0"/>
              <a:endCxn id="2785" idx="0"/>
            </p:cNvCxnSpPr>
            <p:nvPr/>
          </p:nvCxnSpPr>
          <p:spPr>
            <a:xfrm>
              <a:off x="146559" y="557117"/>
              <a:ext cx="3801944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861" name="Connection Line"/>
            <p:cNvCxnSpPr>
              <a:stCxn id="2774" idx="0"/>
              <a:endCxn id="2789" idx="0"/>
            </p:cNvCxnSpPr>
            <p:nvPr/>
          </p:nvCxnSpPr>
          <p:spPr>
            <a:xfrm flipV="1">
              <a:off x="146559" y="2432087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862" name="Connection Line"/>
            <p:cNvCxnSpPr>
              <a:stCxn id="2787" idx="0"/>
              <a:endCxn id="2771" idx="0"/>
            </p:cNvCxnSpPr>
            <p:nvPr/>
          </p:nvCxnSpPr>
          <p:spPr>
            <a:xfrm flipH="1">
              <a:off x="146559" y="1682099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863" name="Connection Line"/>
            <p:cNvCxnSpPr>
              <a:stCxn id="2773" idx="0"/>
              <a:endCxn id="2783" idx="0"/>
            </p:cNvCxnSpPr>
            <p:nvPr/>
          </p:nvCxnSpPr>
          <p:spPr>
            <a:xfrm flipV="1">
              <a:off x="146559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864" name="Connection Line"/>
            <p:cNvCxnSpPr>
              <a:stCxn id="2773" idx="0"/>
              <a:endCxn id="2788" idx="0"/>
            </p:cNvCxnSpPr>
            <p:nvPr/>
          </p:nvCxnSpPr>
          <p:spPr>
            <a:xfrm flipV="1">
              <a:off x="146559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865" name="Connection Line"/>
            <p:cNvCxnSpPr>
              <a:stCxn id="2774" idx="0"/>
              <a:endCxn id="2793" idx="0"/>
            </p:cNvCxnSpPr>
            <p:nvPr/>
          </p:nvCxnSpPr>
          <p:spPr>
            <a:xfrm>
              <a:off x="146559" y="2807082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866" name="Connection Line"/>
            <p:cNvCxnSpPr>
              <a:stCxn id="2774" idx="0"/>
              <a:endCxn id="2785" idx="0"/>
            </p:cNvCxnSpPr>
            <p:nvPr/>
          </p:nvCxnSpPr>
          <p:spPr>
            <a:xfrm flipV="1">
              <a:off x="146559" y="932110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867" name="Connection Line"/>
            <p:cNvCxnSpPr>
              <a:stCxn id="2795" idx="0"/>
              <a:endCxn id="2771" idx="0"/>
            </p:cNvCxnSpPr>
            <p:nvPr/>
          </p:nvCxnSpPr>
          <p:spPr>
            <a:xfrm flipH="1" flipV="1">
              <a:off x="146559" y="1682099"/>
              <a:ext cx="3801944" cy="299995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868" name="Connection Line"/>
            <p:cNvCxnSpPr>
              <a:stCxn id="2802" idx="0"/>
              <a:endCxn id="2809" idx="0"/>
            </p:cNvCxnSpPr>
            <p:nvPr/>
          </p:nvCxnSpPr>
          <p:spPr>
            <a:xfrm flipV="1">
              <a:off x="146452" y="6932019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869" name="Connection Line"/>
            <p:cNvCxnSpPr>
              <a:stCxn id="2810" idx="0"/>
              <a:endCxn id="2805" idx="0"/>
            </p:cNvCxnSpPr>
            <p:nvPr/>
          </p:nvCxnSpPr>
          <p:spPr>
            <a:xfrm flipH="1">
              <a:off x="146452" y="7307013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870" name="Connection Line"/>
            <p:cNvCxnSpPr>
              <a:stCxn id="2806" idx="0"/>
              <a:endCxn id="2809" idx="0"/>
            </p:cNvCxnSpPr>
            <p:nvPr/>
          </p:nvCxnSpPr>
          <p:spPr>
            <a:xfrm flipV="1">
              <a:off x="146452" y="6932019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871" name="Connection Line"/>
            <p:cNvCxnSpPr>
              <a:stCxn id="2813" idx="0"/>
              <a:endCxn id="2803" idx="0"/>
            </p:cNvCxnSpPr>
            <p:nvPr/>
          </p:nvCxnSpPr>
          <p:spPr>
            <a:xfrm flipH="1" flipV="1">
              <a:off x="146452" y="7682007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872" name="Connection Line"/>
            <p:cNvCxnSpPr>
              <a:stCxn id="2811" idx="0"/>
              <a:endCxn id="2803" idx="0"/>
            </p:cNvCxnSpPr>
            <p:nvPr/>
          </p:nvCxnSpPr>
          <p:spPr>
            <a:xfrm flipH="1">
              <a:off x="146452" y="7682007"/>
              <a:ext cx="3801944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873" name="Connection Line"/>
            <p:cNvCxnSpPr>
              <a:stCxn id="2810" idx="0"/>
              <a:endCxn id="2779" idx="0"/>
            </p:cNvCxnSpPr>
            <p:nvPr/>
          </p:nvCxnSpPr>
          <p:spPr>
            <a:xfrm flipH="1" flipV="1">
              <a:off x="146559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874" name="Connection Line"/>
            <p:cNvCxnSpPr>
              <a:stCxn id="2787" idx="0"/>
              <a:endCxn id="2774" idx="0"/>
            </p:cNvCxnSpPr>
            <p:nvPr/>
          </p:nvCxnSpPr>
          <p:spPr>
            <a:xfrm flipH="1">
              <a:off x="146559" y="1682099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875" name="Connection Line"/>
            <p:cNvCxnSpPr>
              <a:stCxn id="2784" idx="0"/>
              <a:endCxn id="2771" idx="0"/>
            </p:cNvCxnSpPr>
            <p:nvPr/>
          </p:nvCxnSpPr>
          <p:spPr>
            <a:xfrm flipH="1">
              <a:off x="146559" y="557116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58" grpId="2"/>
      <p:bldP build="whole" bldLvl="1" animBg="1" rev="0" advAuto="0" spid="2767" grpId="4"/>
      <p:bldP build="whole" bldLvl="1" animBg="1" rev="0" advAuto="0" spid="2546" grpId="1"/>
      <p:bldP build="whole" bldLvl="1" animBg="1" rev="0" advAuto="0" spid="2876" grpId="3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Spot Stage"/>
          <p:cNvSpPr txBox="1"/>
          <p:nvPr>
            <p:ph type="title"/>
          </p:nvPr>
        </p:nvSpPr>
        <p:spPr>
          <a:xfrm>
            <a:off x="952500" y="254000"/>
            <a:ext cx="7134885" cy="2159000"/>
          </a:xfrm>
          <a:prstGeom prst="rect">
            <a:avLst/>
          </a:prstGeom>
        </p:spPr>
        <p:txBody>
          <a:bodyPr/>
          <a:lstStyle/>
          <a:p>
            <a:pPr/>
            <a:r>
              <a:t>Spot Stage</a:t>
            </a:r>
          </a:p>
        </p:txBody>
      </p:sp>
      <p:sp>
        <p:nvSpPr>
          <p:cNvPr id="2880" name="Pick T at random"/>
          <p:cNvSpPr/>
          <p:nvPr/>
        </p:nvSpPr>
        <p:spPr>
          <a:xfrm>
            <a:off x="1905052" y="2881309"/>
            <a:ext cx="6181134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Pick T at random</a:t>
            </a:r>
          </a:p>
        </p:txBody>
      </p:sp>
      <p:grpSp>
        <p:nvGrpSpPr>
          <p:cNvPr id="2883" name="Group"/>
          <p:cNvGrpSpPr/>
          <p:nvPr/>
        </p:nvGrpSpPr>
        <p:grpSpPr>
          <a:xfrm>
            <a:off x="2357517" y="4188102"/>
            <a:ext cx="5722319" cy="1270001"/>
            <a:chOff x="0" y="0"/>
            <a:chExt cx="5722318" cy="1270000"/>
          </a:xfrm>
        </p:grpSpPr>
        <p:sp>
          <p:nvSpPr>
            <p:cNvPr id="2881" name="0 Clusters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0 Clusters</a:t>
              </a:r>
            </a:p>
          </p:txBody>
        </p:sp>
        <p:sp>
          <p:nvSpPr>
            <p:cNvPr id="2882" name="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Allocate</a:t>
              </a:r>
            </a:p>
          </p:txBody>
        </p:sp>
      </p:grpSp>
      <p:grpSp>
        <p:nvGrpSpPr>
          <p:cNvPr id="2886" name="Group"/>
          <p:cNvGrpSpPr/>
          <p:nvPr/>
        </p:nvGrpSpPr>
        <p:grpSpPr>
          <a:xfrm>
            <a:off x="2351944" y="5501245"/>
            <a:ext cx="5722319" cy="1270001"/>
            <a:chOff x="0" y="0"/>
            <a:chExt cx="5722318" cy="1270000"/>
          </a:xfrm>
        </p:grpSpPr>
        <p:sp>
          <p:nvSpPr>
            <p:cNvPr id="2884" name="Else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Else</a:t>
              </a:r>
            </a:p>
          </p:txBody>
        </p:sp>
        <p:sp>
          <p:nvSpPr>
            <p:cNvPr id="2885" name="Reject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Reject</a:t>
              </a:r>
            </a:p>
          </p:txBody>
        </p:sp>
      </p:grpSp>
      <p:sp>
        <p:nvSpPr>
          <p:cNvPr id="3221" name="Connection Line"/>
          <p:cNvSpPr/>
          <p:nvPr/>
        </p:nvSpPr>
        <p:spPr>
          <a:xfrm>
            <a:off x="516889" y="3515359"/>
            <a:ext cx="4695192" cy="4284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44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6386" y="0"/>
                </a:lnTo>
              </a:path>
            </a:pathLst>
          </a:custGeom>
          <a:ln w="2032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888" name="k times"/>
          <p:cNvSpPr txBox="1"/>
          <p:nvPr/>
        </p:nvSpPr>
        <p:spPr>
          <a:xfrm>
            <a:off x="725802" y="6930078"/>
            <a:ext cx="1704900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k times</a:t>
            </a:r>
          </a:p>
        </p:txBody>
      </p:sp>
      <p:sp>
        <p:nvSpPr>
          <p:cNvPr id="2889" name="Rectangle"/>
          <p:cNvSpPr/>
          <p:nvPr/>
        </p:nvSpPr>
        <p:spPr>
          <a:xfrm>
            <a:off x="159021" y="2398869"/>
            <a:ext cx="8165916" cy="6122388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90" name="Pick T at random"/>
          <p:cNvSpPr/>
          <p:nvPr/>
        </p:nvSpPr>
        <p:spPr>
          <a:xfrm>
            <a:off x="1905052" y="2881309"/>
            <a:ext cx="6181134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Pick T at random</a:t>
            </a:r>
          </a:p>
        </p:txBody>
      </p:sp>
      <p:grpSp>
        <p:nvGrpSpPr>
          <p:cNvPr id="2999" name="Group"/>
          <p:cNvGrpSpPr/>
          <p:nvPr/>
        </p:nvGrpSpPr>
        <p:grpSpPr>
          <a:xfrm>
            <a:off x="85788500" y="444500"/>
            <a:ext cx="4094957" cy="8951598"/>
            <a:chOff x="0" y="0"/>
            <a:chExt cx="4094956" cy="8951597"/>
          </a:xfrm>
        </p:grpSpPr>
        <p:sp>
          <p:nvSpPr>
            <p:cNvPr id="2891" name="Oval"/>
            <p:cNvSpPr/>
            <p:nvPr/>
          </p:nvSpPr>
          <p:spPr>
            <a:xfrm>
              <a:off x="107" y="412509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92" name="Oval"/>
            <p:cNvSpPr/>
            <p:nvPr/>
          </p:nvSpPr>
          <p:spPr>
            <a:xfrm>
              <a:off x="107" y="78750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93" name="Oval"/>
            <p:cNvSpPr/>
            <p:nvPr/>
          </p:nvSpPr>
          <p:spPr>
            <a:xfrm>
              <a:off x="107" y="1162498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94" name="Oval"/>
            <p:cNvSpPr/>
            <p:nvPr/>
          </p:nvSpPr>
          <p:spPr>
            <a:xfrm>
              <a:off x="107" y="153749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95" name="Oval"/>
            <p:cNvSpPr/>
            <p:nvPr/>
          </p:nvSpPr>
          <p:spPr>
            <a:xfrm>
              <a:off x="107" y="191248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96" name="Oval"/>
            <p:cNvSpPr/>
            <p:nvPr/>
          </p:nvSpPr>
          <p:spPr>
            <a:xfrm>
              <a:off x="107" y="2287481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97" name="Oval"/>
            <p:cNvSpPr/>
            <p:nvPr/>
          </p:nvSpPr>
          <p:spPr>
            <a:xfrm>
              <a:off x="107" y="266247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98" name="Oval"/>
            <p:cNvSpPr/>
            <p:nvPr/>
          </p:nvSpPr>
          <p:spPr>
            <a:xfrm>
              <a:off x="107" y="303746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99" name="Oval"/>
            <p:cNvSpPr/>
            <p:nvPr/>
          </p:nvSpPr>
          <p:spPr>
            <a:xfrm>
              <a:off x="107" y="341246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00" name="Oval"/>
            <p:cNvSpPr/>
            <p:nvPr/>
          </p:nvSpPr>
          <p:spPr>
            <a:xfrm>
              <a:off x="107" y="378745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01" name="Oval"/>
            <p:cNvSpPr/>
            <p:nvPr/>
          </p:nvSpPr>
          <p:spPr>
            <a:xfrm>
              <a:off x="107" y="416245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02" name="Oval"/>
            <p:cNvSpPr/>
            <p:nvPr/>
          </p:nvSpPr>
          <p:spPr>
            <a:xfrm>
              <a:off x="107" y="453744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03" name="Oval"/>
            <p:cNvSpPr/>
            <p:nvPr/>
          </p:nvSpPr>
          <p:spPr>
            <a:xfrm>
              <a:off x="107" y="491244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04" name="Oval"/>
            <p:cNvSpPr/>
            <p:nvPr/>
          </p:nvSpPr>
          <p:spPr>
            <a:xfrm>
              <a:off x="107" y="528743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05" name="Oval"/>
            <p:cNvSpPr/>
            <p:nvPr/>
          </p:nvSpPr>
          <p:spPr>
            <a:xfrm>
              <a:off x="107" y="566242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06" name="Oval"/>
            <p:cNvSpPr/>
            <p:nvPr/>
          </p:nvSpPr>
          <p:spPr>
            <a:xfrm>
              <a:off x="3802050" y="3751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07" name="Oval"/>
            <p:cNvSpPr/>
            <p:nvPr/>
          </p:nvSpPr>
          <p:spPr>
            <a:xfrm>
              <a:off x="3802050" y="41250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08" name="Oval"/>
            <p:cNvSpPr/>
            <p:nvPr/>
          </p:nvSpPr>
          <p:spPr>
            <a:xfrm>
              <a:off x="3802050" y="78750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09" name="Oval"/>
            <p:cNvSpPr/>
            <p:nvPr/>
          </p:nvSpPr>
          <p:spPr>
            <a:xfrm>
              <a:off x="3802050" y="1162498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10" name="Oval"/>
            <p:cNvSpPr/>
            <p:nvPr/>
          </p:nvSpPr>
          <p:spPr>
            <a:xfrm>
              <a:off x="3802050" y="153749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11" name="Oval"/>
            <p:cNvSpPr/>
            <p:nvPr/>
          </p:nvSpPr>
          <p:spPr>
            <a:xfrm>
              <a:off x="3802050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12" name="Oval"/>
            <p:cNvSpPr/>
            <p:nvPr/>
          </p:nvSpPr>
          <p:spPr>
            <a:xfrm>
              <a:off x="3802050" y="228748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13" name="Oval"/>
            <p:cNvSpPr/>
            <p:nvPr/>
          </p:nvSpPr>
          <p:spPr>
            <a:xfrm>
              <a:off x="3802050" y="266247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14" name="Oval"/>
            <p:cNvSpPr/>
            <p:nvPr/>
          </p:nvSpPr>
          <p:spPr>
            <a:xfrm>
              <a:off x="3802050" y="303746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15" name="Oval"/>
            <p:cNvSpPr/>
            <p:nvPr/>
          </p:nvSpPr>
          <p:spPr>
            <a:xfrm>
              <a:off x="3802050" y="3412463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16" name="Oval"/>
            <p:cNvSpPr/>
            <p:nvPr/>
          </p:nvSpPr>
          <p:spPr>
            <a:xfrm>
              <a:off x="3802050" y="378745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17" name="Oval"/>
            <p:cNvSpPr/>
            <p:nvPr/>
          </p:nvSpPr>
          <p:spPr>
            <a:xfrm>
              <a:off x="3802050" y="416245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18" name="Oval"/>
            <p:cNvSpPr/>
            <p:nvPr/>
          </p:nvSpPr>
          <p:spPr>
            <a:xfrm>
              <a:off x="3802050" y="453744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19" name="Oval"/>
            <p:cNvSpPr/>
            <p:nvPr/>
          </p:nvSpPr>
          <p:spPr>
            <a:xfrm>
              <a:off x="3802050" y="491244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20" name="Oval"/>
            <p:cNvSpPr/>
            <p:nvPr/>
          </p:nvSpPr>
          <p:spPr>
            <a:xfrm>
              <a:off x="3802050" y="528743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21" name="Oval"/>
            <p:cNvSpPr/>
            <p:nvPr/>
          </p:nvSpPr>
          <p:spPr>
            <a:xfrm>
              <a:off x="3802050" y="566242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22" name="Oval"/>
            <p:cNvSpPr/>
            <p:nvPr/>
          </p:nvSpPr>
          <p:spPr>
            <a:xfrm>
              <a:off x="0" y="603742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23" name="Oval"/>
            <p:cNvSpPr/>
            <p:nvPr/>
          </p:nvSpPr>
          <p:spPr>
            <a:xfrm>
              <a:off x="0" y="6412417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24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25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26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27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28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29" name="Oval"/>
            <p:cNvSpPr/>
            <p:nvPr/>
          </p:nvSpPr>
          <p:spPr>
            <a:xfrm>
              <a:off x="0" y="866238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30" name="Oval"/>
            <p:cNvSpPr/>
            <p:nvPr/>
          </p:nvSpPr>
          <p:spPr>
            <a:xfrm>
              <a:off x="3801943" y="6037423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31" name="Oval"/>
            <p:cNvSpPr/>
            <p:nvPr/>
          </p:nvSpPr>
          <p:spPr>
            <a:xfrm>
              <a:off x="3801943" y="641241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32" name="Oval"/>
            <p:cNvSpPr/>
            <p:nvPr/>
          </p:nvSpPr>
          <p:spPr>
            <a:xfrm>
              <a:off x="3801943" y="678741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33" name="Oval"/>
            <p:cNvSpPr/>
            <p:nvPr/>
          </p:nvSpPr>
          <p:spPr>
            <a:xfrm>
              <a:off x="3801943" y="716240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34" name="Oval"/>
            <p:cNvSpPr/>
            <p:nvPr/>
          </p:nvSpPr>
          <p:spPr>
            <a:xfrm>
              <a:off x="3801943" y="753740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35" name="Oval"/>
            <p:cNvSpPr/>
            <p:nvPr/>
          </p:nvSpPr>
          <p:spPr>
            <a:xfrm>
              <a:off x="3801943" y="791239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36" name="Oval"/>
            <p:cNvSpPr/>
            <p:nvPr/>
          </p:nvSpPr>
          <p:spPr>
            <a:xfrm>
              <a:off x="3801943" y="828738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37" name="Oval"/>
            <p:cNvSpPr/>
            <p:nvPr/>
          </p:nvSpPr>
          <p:spPr>
            <a:xfrm>
              <a:off x="3801943" y="8662382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38" name="Oval"/>
            <p:cNvSpPr/>
            <p:nvPr/>
          </p:nvSpPr>
          <p:spPr>
            <a:xfrm>
              <a:off x="107" y="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2939" name="Connection Line"/>
            <p:cNvCxnSpPr>
              <a:stCxn id="2893" idx="0"/>
              <a:endCxn id="2906" idx="0"/>
            </p:cNvCxnSpPr>
            <p:nvPr/>
          </p:nvCxnSpPr>
          <p:spPr>
            <a:xfrm flipV="1">
              <a:off x="146560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40" name="Connection Line"/>
            <p:cNvCxnSpPr>
              <a:stCxn id="2909" idx="0"/>
              <a:endCxn id="2893" idx="0"/>
            </p:cNvCxnSpPr>
            <p:nvPr/>
          </p:nvCxnSpPr>
          <p:spPr>
            <a:xfrm flipH="1">
              <a:off x="146560" y="1307105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41" name="Connection Line"/>
            <p:cNvCxnSpPr>
              <a:stCxn id="2910" idx="0"/>
              <a:endCxn id="2893" idx="0"/>
            </p:cNvCxnSpPr>
            <p:nvPr/>
          </p:nvCxnSpPr>
          <p:spPr>
            <a:xfrm flipH="1" flipV="1">
              <a:off x="146560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942" name="Connection Line"/>
            <p:cNvCxnSpPr>
              <a:stCxn id="2893" idx="0"/>
              <a:endCxn id="2911" idx="0"/>
            </p:cNvCxnSpPr>
            <p:nvPr/>
          </p:nvCxnSpPr>
          <p:spPr>
            <a:xfrm>
              <a:off x="146560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43" name="Connection Line"/>
            <p:cNvCxnSpPr>
              <a:stCxn id="2893" idx="0"/>
              <a:endCxn id="2912" idx="0"/>
            </p:cNvCxnSpPr>
            <p:nvPr/>
          </p:nvCxnSpPr>
          <p:spPr>
            <a:xfrm>
              <a:off x="146560" y="1307105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44" name="Connection Line"/>
            <p:cNvCxnSpPr>
              <a:stCxn id="2913" idx="0"/>
              <a:endCxn id="2893" idx="0"/>
            </p:cNvCxnSpPr>
            <p:nvPr/>
          </p:nvCxnSpPr>
          <p:spPr>
            <a:xfrm flipH="1" flipV="1">
              <a:off x="146560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45" name="Connection Line"/>
            <p:cNvCxnSpPr>
              <a:stCxn id="2898" idx="0"/>
              <a:endCxn id="2914" idx="0"/>
            </p:cNvCxnSpPr>
            <p:nvPr/>
          </p:nvCxnSpPr>
          <p:spPr>
            <a:xfrm flipV="1">
              <a:off x="146560" y="3182076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46" name="Connection Line"/>
            <p:cNvCxnSpPr>
              <a:stCxn id="2915" idx="0"/>
              <a:endCxn id="2898" idx="0"/>
            </p:cNvCxnSpPr>
            <p:nvPr/>
          </p:nvCxnSpPr>
          <p:spPr>
            <a:xfrm flipH="1" flipV="1">
              <a:off x="146560" y="3182076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47" name="Connection Line"/>
            <p:cNvCxnSpPr>
              <a:stCxn id="2898" idx="0"/>
              <a:endCxn id="2916" idx="0"/>
            </p:cNvCxnSpPr>
            <p:nvPr/>
          </p:nvCxnSpPr>
          <p:spPr>
            <a:xfrm>
              <a:off x="146560" y="3182076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48" name="Connection Line"/>
            <p:cNvCxnSpPr>
              <a:stCxn id="2898" idx="0"/>
              <a:endCxn id="2917" idx="0"/>
            </p:cNvCxnSpPr>
            <p:nvPr/>
          </p:nvCxnSpPr>
          <p:spPr>
            <a:xfrm>
              <a:off x="146560" y="3182076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49" name="Connection Line"/>
            <p:cNvCxnSpPr>
              <a:stCxn id="2898" idx="0"/>
              <a:endCxn id="2918" idx="0"/>
            </p:cNvCxnSpPr>
            <p:nvPr/>
          </p:nvCxnSpPr>
          <p:spPr>
            <a:xfrm>
              <a:off x="146560" y="3182076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50" name="Connection Line"/>
            <p:cNvCxnSpPr>
              <a:stCxn id="2898" idx="0"/>
              <a:endCxn id="2919" idx="0"/>
            </p:cNvCxnSpPr>
            <p:nvPr/>
          </p:nvCxnSpPr>
          <p:spPr>
            <a:xfrm>
              <a:off x="146560" y="3182076"/>
              <a:ext cx="3801944" cy="187497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51" name="Connection Line"/>
            <p:cNvCxnSpPr>
              <a:stCxn id="2918" idx="0"/>
              <a:endCxn id="2904" idx="0"/>
            </p:cNvCxnSpPr>
            <p:nvPr/>
          </p:nvCxnSpPr>
          <p:spPr>
            <a:xfrm flipH="1">
              <a:off x="146560" y="4682053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52" name="Connection Line"/>
            <p:cNvCxnSpPr>
              <a:stCxn id="2919" idx="0"/>
              <a:endCxn id="2904" idx="0"/>
            </p:cNvCxnSpPr>
            <p:nvPr/>
          </p:nvCxnSpPr>
          <p:spPr>
            <a:xfrm flipH="1">
              <a:off x="146560" y="5057047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53" name="Connection Line"/>
            <p:cNvCxnSpPr>
              <a:stCxn id="2920" idx="0"/>
              <a:endCxn id="2904" idx="0"/>
            </p:cNvCxnSpPr>
            <p:nvPr/>
          </p:nvCxnSpPr>
          <p:spPr>
            <a:xfrm flipH="1">
              <a:off x="146560" y="5432041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54" name="Connection Line"/>
            <p:cNvCxnSpPr>
              <a:stCxn id="2921" idx="0"/>
              <a:endCxn id="2904" idx="0"/>
            </p:cNvCxnSpPr>
            <p:nvPr/>
          </p:nvCxnSpPr>
          <p:spPr>
            <a:xfrm flipH="1" flipV="1">
              <a:off x="146560" y="5432042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55" name="Connection Line"/>
            <p:cNvCxnSpPr>
              <a:stCxn id="2930" idx="0"/>
              <a:endCxn id="2904" idx="0"/>
            </p:cNvCxnSpPr>
            <p:nvPr/>
          </p:nvCxnSpPr>
          <p:spPr>
            <a:xfrm flipH="1" flipV="1">
              <a:off x="146560" y="5432042"/>
              <a:ext cx="3801837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56" name="Connection Line"/>
            <p:cNvCxnSpPr>
              <a:stCxn id="2931" idx="0"/>
              <a:endCxn id="2904" idx="0"/>
            </p:cNvCxnSpPr>
            <p:nvPr/>
          </p:nvCxnSpPr>
          <p:spPr>
            <a:xfrm flipH="1" flipV="1">
              <a:off x="146560" y="5432042"/>
              <a:ext cx="3801837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57" name="Connection Line"/>
            <p:cNvCxnSpPr>
              <a:stCxn id="2927" idx="0"/>
              <a:endCxn id="2932" idx="0"/>
            </p:cNvCxnSpPr>
            <p:nvPr/>
          </p:nvCxnSpPr>
          <p:spPr>
            <a:xfrm flipV="1">
              <a:off x="146452" y="6932019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58" name="Connection Line"/>
            <p:cNvCxnSpPr>
              <a:stCxn id="2927" idx="0"/>
              <a:endCxn id="2933" idx="0"/>
            </p:cNvCxnSpPr>
            <p:nvPr/>
          </p:nvCxnSpPr>
          <p:spPr>
            <a:xfrm flipV="1">
              <a:off x="146452" y="730701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59" name="Connection Line"/>
            <p:cNvCxnSpPr>
              <a:stCxn id="2927" idx="0"/>
              <a:endCxn id="2934" idx="0"/>
            </p:cNvCxnSpPr>
            <p:nvPr/>
          </p:nvCxnSpPr>
          <p:spPr>
            <a:xfrm flipV="1">
              <a:off x="146452" y="768200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60" name="Connection Line"/>
            <p:cNvCxnSpPr>
              <a:stCxn id="2927" idx="0"/>
              <a:endCxn id="2935" idx="0"/>
            </p:cNvCxnSpPr>
            <p:nvPr/>
          </p:nvCxnSpPr>
          <p:spPr>
            <a:xfrm>
              <a:off x="146452" y="805700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61" name="Connection Line"/>
            <p:cNvCxnSpPr>
              <a:stCxn id="2927" idx="0"/>
              <a:endCxn id="2936" idx="0"/>
            </p:cNvCxnSpPr>
            <p:nvPr/>
          </p:nvCxnSpPr>
          <p:spPr>
            <a:xfrm>
              <a:off x="146452" y="805700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62" name="Connection Line"/>
            <p:cNvCxnSpPr>
              <a:stCxn id="2927" idx="0"/>
              <a:endCxn id="2937" idx="0"/>
            </p:cNvCxnSpPr>
            <p:nvPr/>
          </p:nvCxnSpPr>
          <p:spPr>
            <a:xfrm>
              <a:off x="146452" y="8057001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63" name="Connection Line"/>
            <p:cNvCxnSpPr>
              <a:stCxn id="2914" idx="0"/>
              <a:endCxn id="2900" idx="0"/>
            </p:cNvCxnSpPr>
            <p:nvPr/>
          </p:nvCxnSpPr>
          <p:spPr>
            <a:xfrm flipH="1">
              <a:off x="146560" y="3182076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64" name="Connection Line"/>
            <p:cNvCxnSpPr>
              <a:stCxn id="2914" idx="0"/>
              <a:endCxn id="2905" idx="0"/>
            </p:cNvCxnSpPr>
            <p:nvPr/>
          </p:nvCxnSpPr>
          <p:spPr>
            <a:xfrm flipH="1">
              <a:off x="146560" y="3182076"/>
              <a:ext cx="3801944" cy="262496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65" name="Connection Line"/>
            <p:cNvCxnSpPr>
              <a:stCxn id="2915" idx="0"/>
              <a:endCxn id="2901" idx="0"/>
            </p:cNvCxnSpPr>
            <p:nvPr/>
          </p:nvCxnSpPr>
          <p:spPr>
            <a:xfrm flipH="1">
              <a:off x="146560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66" name="Connection Line"/>
            <p:cNvCxnSpPr>
              <a:stCxn id="2915" idx="0"/>
              <a:endCxn id="2905" idx="0"/>
            </p:cNvCxnSpPr>
            <p:nvPr/>
          </p:nvCxnSpPr>
          <p:spPr>
            <a:xfrm flipH="1">
              <a:off x="146560" y="3557070"/>
              <a:ext cx="3801944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67" name="Connection Line"/>
            <p:cNvCxnSpPr>
              <a:stCxn id="2916" idx="0"/>
              <a:endCxn id="2903" idx="0"/>
            </p:cNvCxnSpPr>
            <p:nvPr/>
          </p:nvCxnSpPr>
          <p:spPr>
            <a:xfrm flipH="1">
              <a:off x="146560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68" name="Connection Line"/>
            <p:cNvCxnSpPr>
              <a:stCxn id="2922" idx="0"/>
              <a:endCxn id="2916" idx="0"/>
            </p:cNvCxnSpPr>
            <p:nvPr/>
          </p:nvCxnSpPr>
          <p:spPr>
            <a:xfrm flipV="1">
              <a:off x="146452" y="3932064"/>
              <a:ext cx="3802052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69" name="Connection Line"/>
            <p:cNvCxnSpPr>
              <a:stCxn id="2922" idx="0"/>
              <a:endCxn id="2931" idx="0"/>
            </p:cNvCxnSpPr>
            <p:nvPr/>
          </p:nvCxnSpPr>
          <p:spPr>
            <a:xfrm>
              <a:off x="146452" y="6182030"/>
              <a:ext cx="3801945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70" name="Connection Line"/>
            <p:cNvCxnSpPr>
              <a:stCxn id="2901" idx="0"/>
              <a:endCxn id="2917" idx="0"/>
            </p:cNvCxnSpPr>
            <p:nvPr/>
          </p:nvCxnSpPr>
          <p:spPr>
            <a:xfrm flipV="1">
              <a:off x="146560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2971" name="Connection Line"/>
            <p:cNvCxnSpPr>
              <a:stCxn id="2923" idx="0"/>
              <a:endCxn id="2917" idx="0"/>
            </p:cNvCxnSpPr>
            <p:nvPr/>
          </p:nvCxnSpPr>
          <p:spPr>
            <a:xfrm flipV="1">
              <a:off x="146452" y="4307059"/>
              <a:ext cx="3802052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972" name="Connection Line"/>
            <p:cNvCxnSpPr>
              <a:stCxn id="2930" idx="0"/>
              <a:endCxn id="2902" idx="0"/>
            </p:cNvCxnSpPr>
            <p:nvPr/>
          </p:nvCxnSpPr>
          <p:spPr>
            <a:xfrm flipH="1" flipV="1">
              <a:off x="146560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973" name="Connection Line"/>
            <p:cNvCxnSpPr>
              <a:stCxn id="2901" idx="0"/>
              <a:endCxn id="2931" idx="0"/>
            </p:cNvCxnSpPr>
            <p:nvPr/>
          </p:nvCxnSpPr>
          <p:spPr>
            <a:xfrm>
              <a:off x="146560" y="4307059"/>
              <a:ext cx="3801837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974" name="Connection Line"/>
            <p:cNvCxnSpPr>
              <a:stCxn id="2921" idx="0"/>
              <a:endCxn id="2899" idx="0"/>
            </p:cNvCxnSpPr>
            <p:nvPr/>
          </p:nvCxnSpPr>
          <p:spPr>
            <a:xfrm flipH="1" flipV="1">
              <a:off x="146560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975" name="Connection Line"/>
            <p:cNvCxnSpPr>
              <a:stCxn id="2920" idx="0"/>
              <a:endCxn id="2900" idx="0"/>
            </p:cNvCxnSpPr>
            <p:nvPr/>
          </p:nvCxnSpPr>
          <p:spPr>
            <a:xfrm flipH="1" flipV="1">
              <a:off x="146560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976" name="Connection Line"/>
            <p:cNvCxnSpPr>
              <a:stCxn id="2899" idx="0"/>
              <a:endCxn id="2916" idx="0"/>
            </p:cNvCxnSpPr>
            <p:nvPr/>
          </p:nvCxnSpPr>
          <p:spPr>
            <a:xfrm>
              <a:off x="146560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977" name="Connection Line"/>
            <p:cNvCxnSpPr>
              <a:stCxn id="2923" idx="0"/>
              <a:endCxn id="2931" idx="0"/>
            </p:cNvCxnSpPr>
            <p:nvPr/>
          </p:nvCxnSpPr>
          <p:spPr>
            <a:xfrm>
              <a:off x="146452" y="6557025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978" name="Connection Line"/>
            <p:cNvCxnSpPr>
              <a:stCxn id="2913" idx="0"/>
              <a:endCxn id="2892" idx="0"/>
            </p:cNvCxnSpPr>
            <p:nvPr/>
          </p:nvCxnSpPr>
          <p:spPr>
            <a:xfrm flipH="1" flipV="1">
              <a:off x="146560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979" name="Connection Line"/>
            <p:cNvCxnSpPr>
              <a:stCxn id="2895" idx="0"/>
              <a:endCxn id="2909" idx="0"/>
            </p:cNvCxnSpPr>
            <p:nvPr/>
          </p:nvCxnSpPr>
          <p:spPr>
            <a:xfrm flipV="1">
              <a:off x="146560" y="1307105"/>
              <a:ext cx="3801944" cy="74999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980" name="Connection Line"/>
            <p:cNvCxnSpPr>
              <a:stCxn id="2896" idx="0"/>
              <a:endCxn id="2908" idx="0"/>
            </p:cNvCxnSpPr>
            <p:nvPr/>
          </p:nvCxnSpPr>
          <p:spPr>
            <a:xfrm flipV="1">
              <a:off x="146560" y="932110"/>
              <a:ext cx="3801944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981" name="Connection Line"/>
            <p:cNvCxnSpPr>
              <a:stCxn id="2891" idx="0"/>
              <a:endCxn id="2912" idx="0"/>
            </p:cNvCxnSpPr>
            <p:nvPr/>
          </p:nvCxnSpPr>
          <p:spPr>
            <a:xfrm>
              <a:off x="146560" y="557117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982" name="Connection Line"/>
            <p:cNvCxnSpPr>
              <a:stCxn id="2907" idx="0"/>
              <a:endCxn id="2938" idx="0"/>
            </p:cNvCxnSpPr>
            <p:nvPr/>
          </p:nvCxnSpPr>
          <p:spPr>
            <a:xfrm flipH="1" flipV="1">
              <a:off x="146560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983" name="Connection Line"/>
            <p:cNvCxnSpPr>
              <a:stCxn id="2891" idx="0"/>
              <a:endCxn id="2908" idx="0"/>
            </p:cNvCxnSpPr>
            <p:nvPr/>
          </p:nvCxnSpPr>
          <p:spPr>
            <a:xfrm>
              <a:off x="146560" y="557117"/>
              <a:ext cx="3801944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984" name="Connection Line"/>
            <p:cNvCxnSpPr>
              <a:stCxn id="2897" idx="0"/>
              <a:endCxn id="2912" idx="0"/>
            </p:cNvCxnSpPr>
            <p:nvPr/>
          </p:nvCxnSpPr>
          <p:spPr>
            <a:xfrm flipV="1">
              <a:off x="146560" y="2432088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985" name="Connection Line"/>
            <p:cNvCxnSpPr>
              <a:stCxn id="2910" idx="0"/>
              <a:endCxn id="2894" idx="0"/>
            </p:cNvCxnSpPr>
            <p:nvPr/>
          </p:nvCxnSpPr>
          <p:spPr>
            <a:xfrm flipH="1">
              <a:off x="146560" y="1682099"/>
              <a:ext cx="3801944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986" name="Connection Line"/>
            <p:cNvCxnSpPr>
              <a:stCxn id="2896" idx="0"/>
              <a:endCxn id="2906" idx="0"/>
            </p:cNvCxnSpPr>
            <p:nvPr/>
          </p:nvCxnSpPr>
          <p:spPr>
            <a:xfrm flipV="1">
              <a:off x="146560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987" name="Connection Line"/>
            <p:cNvCxnSpPr>
              <a:stCxn id="2896" idx="0"/>
              <a:endCxn id="2911" idx="0"/>
            </p:cNvCxnSpPr>
            <p:nvPr/>
          </p:nvCxnSpPr>
          <p:spPr>
            <a:xfrm flipV="1">
              <a:off x="146560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988" name="Connection Line"/>
            <p:cNvCxnSpPr>
              <a:stCxn id="2897" idx="0"/>
              <a:endCxn id="2916" idx="0"/>
            </p:cNvCxnSpPr>
            <p:nvPr/>
          </p:nvCxnSpPr>
          <p:spPr>
            <a:xfrm>
              <a:off x="146560" y="2807082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989" name="Connection Line"/>
            <p:cNvCxnSpPr>
              <a:stCxn id="2897" idx="0"/>
              <a:endCxn id="2908" idx="0"/>
            </p:cNvCxnSpPr>
            <p:nvPr/>
          </p:nvCxnSpPr>
          <p:spPr>
            <a:xfrm flipV="1">
              <a:off x="146560" y="932110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990" name="Connection Line"/>
            <p:cNvCxnSpPr>
              <a:stCxn id="2918" idx="0"/>
              <a:endCxn id="2894" idx="0"/>
            </p:cNvCxnSpPr>
            <p:nvPr/>
          </p:nvCxnSpPr>
          <p:spPr>
            <a:xfrm flipH="1" flipV="1">
              <a:off x="146560" y="1682099"/>
              <a:ext cx="3801944" cy="299995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991" name="Connection Line"/>
            <p:cNvCxnSpPr>
              <a:stCxn id="2925" idx="0"/>
              <a:endCxn id="2932" idx="0"/>
            </p:cNvCxnSpPr>
            <p:nvPr/>
          </p:nvCxnSpPr>
          <p:spPr>
            <a:xfrm flipV="1">
              <a:off x="146452" y="6932019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992" name="Connection Line"/>
            <p:cNvCxnSpPr>
              <a:stCxn id="2933" idx="0"/>
              <a:endCxn id="2928" idx="0"/>
            </p:cNvCxnSpPr>
            <p:nvPr/>
          </p:nvCxnSpPr>
          <p:spPr>
            <a:xfrm flipH="1">
              <a:off x="146452" y="7307013"/>
              <a:ext cx="3801945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993" name="Connection Line"/>
            <p:cNvCxnSpPr>
              <a:stCxn id="2929" idx="0"/>
              <a:endCxn id="2932" idx="0"/>
            </p:cNvCxnSpPr>
            <p:nvPr/>
          </p:nvCxnSpPr>
          <p:spPr>
            <a:xfrm flipV="1">
              <a:off x="146452" y="6932019"/>
              <a:ext cx="3801945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994" name="Connection Line"/>
            <p:cNvCxnSpPr>
              <a:stCxn id="2936" idx="0"/>
              <a:endCxn id="2926" idx="0"/>
            </p:cNvCxnSpPr>
            <p:nvPr/>
          </p:nvCxnSpPr>
          <p:spPr>
            <a:xfrm flipH="1" flipV="1">
              <a:off x="146452" y="7682007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995" name="Connection Line"/>
            <p:cNvCxnSpPr>
              <a:stCxn id="2934" idx="0"/>
              <a:endCxn id="2926" idx="0"/>
            </p:cNvCxnSpPr>
            <p:nvPr/>
          </p:nvCxnSpPr>
          <p:spPr>
            <a:xfrm flipH="1">
              <a:off x="146452" y="7682007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996" name="Connection Line"/>
            <p:cNvCxnSpPr>
              <a:stCxn id="2933" idx="0"/>
              <a:endCxn id="2902" idx="0"/>
            </p:cNvCxnSpPr>
            <p:nvPr/>
          </p:nvCxnSpPr>
          <p:spPr>
            <a:xfrm flipH="1" flipV="1">
              <a:off x="146560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2997" name="Connection Line"/>
            <p:cNvCxnSpPr>
              <a:stCxn id="2910" idx="0"/>
              <a:endCxn id="2897" idx="0"/>
            </p:cNvCxnSpPr>
            <p:nvPr/>
          </p:nvCxnSpPr>
          <p:spPr>
            <a:xfrm flipH="1">
              <a:off x="146560" y="1682099"/>
              <a:ext cx="3801944" cy="112498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998" name="Connection Line"/>
            <p:cNvCxnSpPr>
              <a:stCxn id="2907" idx="0"/>
              <a:endCxn id="2894" idx="0"/>
            </p:cNvCxnSpPr>
            <p:nvPr/>
          </p:nvCxnSpPr>
          <p:spPr>
            <a:xfrm flipH="1">
              <a:off x="146560" y="557116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  <p:grpSp>
        <p:nvGrpSpPr>
          <p:cNvPr id="3002" name="Group"/>
          <p:cNvGrpSpPr/>
          <p:nvPr/>
        </p:nvGrpSpPr>
        <p:grpSpPr>
          <a:xfrm>
            <a:off x="2357517" y="4188102"/>
            <a:ext cx="5722319" cy="1270001"/>
            <a:chOff x="0" y="0"/>
            <a:chExt cx="5722318" cy="1270000"/>
          </a:xfrm>
        </p:grpSpPr>
        <p:sp>
          <p:nvSpPr>
            <p:cNvPr id="3000" name="0 Clusters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0 Clusters</a:t>
              </a:r>
            </a:p>
          </p:txBody>
        </p:sp>
        <p:sp>
          <p:nvSpPr>
            <p:cNvPr id="3001" name="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Allocate</a:t>
              </a:r>
            </a:p>
          </p:txBody>
        </p:sp>
      </p:grpSp>
      <p:grpSp>
        <p:nvGrpSpPr>
          <p:cNvPr id="3111" name="Group"/>
          <p:cNvGrpSpPr/>
          <p:nvPr/>
        </p:nvGrpSpPr>
        <p:grpSpPr>
          <a:xfrm>
            <a:off x="8572500" y="444500"/>
            <a:ext cx="4094955" cy="8951599"/>
            <a:chOff x="0" y="0"/>
            <a:chExt cx="4094954" cy="8951598"/>
          </a:xfrm>
        </p:grpSpPr>
        <p:sp>
          <p:nvSpPr>
            <p:cNvPr id="3003" name="Oval"/>
            <p:cNvSpPr/>
            <p:nvPr/>
          </p:nvSpPr>
          <p:spPr>
            <a:xfrm>
              <a:off x="106" y="412509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04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05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06" name="Oval"/>
            <p:cNvSpPr/>
            <p:nvPr/>
          </p:nvSpPr>
          <p:spPr>
            <a:xfrm>
              <a:off x="106" y="1537492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07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08" name="Oval"/>
            <p:cNvSpPr/>
            <p:nvPr/>
          </p:nvSpPr>
          <p:spPr>
            <a:xfrm>
              <a:off x="106" y="228748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09" name="Oval"/>
            <p:cNvSpPr/>
            <p:nvPr/>
          </p:nvSpPr>
          <p:spPr>
            <a:xfrm>
              <a:off x="106" y="2662475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10" name="Oval"/>
            <p:cNvSpPr/>
            <p:nvPr/>
          </p:nvSpPr>
          <p:spPr>
            <a:xfrm>
              <a:off x="106" y="303747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11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12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13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14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15" name="Oval"/>
            <p:cNvSpPr/>
            <p:nvPr/>
          </p:nvSpPr>
          <p:spPr>
            <a:xfrm>
              <a:off x="106" y="491244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16" name="Oval"/>
            <p:cNvSpPr/>
            <p:nvPr/>
          </p:nvSpPr>
          <p:spPr>
            <a:xfrm>
              <a:off x="106" y="5287435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17" name="Oval"/>
            <p:cNvSpPr/>
            <p:nvPr/>
          </p:nvSpPr>
          <p:spPr>
            <a:xfrm>
              <a:off x="106" y="566242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18" name="Oval"/>
            <p:cNvSpPr/>
            <p:nvPr/>
          </p:nvSpPr>
          <p:spPr>
            <a:xfrm>
              <a:off x="3802049" y="3751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19" name="Oval"/>
            <p:cNvSpPr/>
            <p:nvPr/>
          </p:nvSpPr>
          <p:spPr>
            <a:xfrm>
              <a:off x="3802049" y="41250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20" name="Oval"/>
            <p:cNvSpPr/>
            <p:nvPr/>
          </p:nvSpPr>
          <p:spPr>
            <a:xfrm>
              <a:off x="3802049" y="78750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21" name="Oval"/>
            <p:cNvSpPr/>
            <p:nvPr/>
          </p:nvSpPr>
          <p:spPr>
            <a:xfrm>
              <a:off x="3802049" y="1162498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22" name="Oval"/>
            <p:cNvSpPr/>
            <p:nvPr/>
          </p:nvSpPr>
          <p:spPr>
            <a:xfrm>
              <a:off x="3802049" y="1537492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23" name="Oval"/>
            <p:cNvSpPr/>
            <p:nvPr/>
          </p:nvSpPr>
          <p:spPr>
            <a:xfrm>
              <a:off x="3802049" y="191248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24" name="Oval"/>
            <p:cNvSpPr/>
            <p:nvPr/>
          </p:nvSpPr>
          <p:spPr>
            <a:xfrm>
              <a:off x="3802049" y="228748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25" name="Oval"/>
            <p:cNvSpPr/>
            <p:nvPr/>
          </p:nvSpPr>
          <p:spPr>
            <a:xfrm>
              <a:off x="3802049" y="266247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26" name="Oval"/>
            <p:cNvSpPr/>
            <p:nvPr/>
          </p:nvSpPr>
          <p:spPr>
            <a:xfrm>
              <a:off x="3802049" y="3037469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27" name="Oval"/>
            <p:cNvSpPr/>
            <p:nvPr/>
          </p:nvSpPr>
          <p:spPr>
            <a:xfrm>
              <a:off x="3802049" y="341246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28" name="Oval"/>
            <p:cNvSpPr/>
            <p:nvPr/>
          </p:nvSpPr>
          <p:spPr>
            <a:xfrm>
              <a:off x="3802049" y="378745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29" name="Oval"/>
            <p:cNvSpPr/>
            <p:nvPr/>
          </p:nvSpPr>
          <p:spPr>
            <a:xfrm>
              <a:off x="3802049" y="416245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30" name="Oval"/>
            <p:cNvSpPr/>
            <p:nvPr/>
          </p:nvSpPr>
          <p:spPr>
            <a:xfrm>
              <a:off x="3802049" y="453744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31" name="Oval"/>
            <p:cNvSpPr/>
            <p:nvPr/>
          </p:nvSpPr>
          <p:spPr>
            <a:xfrm>
              <a:off x="3802049" y="491244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32" name="Oval"/>
            <p:cNvSpPr/>
            <p:nvPr/>
          </p:nvSpPr>
          <p:spPr>
            <a:xfrm>
              <a:off x="3802049" y="528743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33" name="Oval"/>
            <p:cNvSpPr/>
            <p:nvPr/>
          </p:nvSpPr>
          <p:spPr>
            <a:xfrm>
              <a:off x="3802049" y="566242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34" name="Oval"/>
            <p:cNvSpPr/>
            <p:nvPr/>
          </p:nvSpPr>
          <p:spPr>
            <a:xfrm>
              <a:off x="0" y="603742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35" name="Oval"/>
            <p:cNvSpPr/>
            <p:nvPr/>
          </p:nvSpPr>
          <p:spPr>
            <a:xfrm>
              <a:off x="0" y="6412417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36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37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38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39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40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41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42" name="Oval"/>
            <p:cNvSpPr/>
            <p:nvPr/>
          </p:nvSpPr>
          <p:spPr>
            <a:xfrm>
              <a:off x="3801942" y="6037422"/>
              <a:ext cx="292907" cy="289216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43" name="Oval"/>
            <p:cNvSpPr/>
            <p:nvPr/>
          </p:nvSpPr>
          <p:spPr>
            <a:xfrm>
              <a:off x="3801942" y="641241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44" name="Oval"/>
            <p:cNvSpPr/>
            <p:nvPr/>
          </p:nvSpPr>
          <p:spPr>
            <a:xfrm>
              <a:off x="3801942" y="678741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45" name="Oval"/>
            <p:cNvSpPr/>
            <p:nvPr/>
          </p:nvSpPr>
          <p:spPr>
            <a:xfrm>
              <a:off x="3801942" y="716240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46" name="Oval"/>
            <p:cNvSpPr/>
            <p:nvPr/>
          </p:nvSpPr>
          <p:spPr>
            <a:xfrm>
              <a:off x="3801942" y="7537400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47" name="Oval"/>
            <p:cNvSpPr/>
            <p:nvPr/>
          </p:nvSpPr>
          <p:spPr>
            <a:xfrm>
              <a:off x="3801942" y="791239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48" name="Oval"/>
            <p:cNvSpPr/>
            <p:nvPr/>
          </p:nvSpPr>
          <p:spPr>
            <a:xfrm>
              <a:off x="3801942" y="828738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49" name="Oval"/>
            <p:cNvSpPr/>
            <p:nvPr/>
          </p:nvSpPr>
          <p:spPr>
            <a:xfrm>
              <a:off x="3801942" y="8662382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50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3051" name="Connection Line"/>
            <p:cNvCxnSpPr>
              <a:stCxn id="3005" idx="0"/>
              <a:endCxn id="3018" idx="0"/>
            </p:cNvCxnSpPr>
            <p:nvPr/>
          </p:nvCxnSpPr>
          <p:spPr>
            <a:xfrm flipV="1">
              <a:off x="146559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52" name="Connection Line"/>
            <p:cNvCxnSpPr>
              <a:stCxn id="3021" idx="0"/>
              <a:endCxn id="3005" idx="0"/>
            </p:cNvCxnSpPr>
            <p:nvPr/>
          </p:nvCxnSpPr>
          <p:spPr>
            <a:xfrm flipH="1">
              <a:off x="146559" y="1307105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53" name="Connection Line"/>
            <p:cNvCxnSpPr>
              <a:stCxn id="3022" idx="0"/>
              <a:endCxn id="3005" idx="0"/>
            </p:cNvCxnSpPr>
            <p:nvPr/>
          </p:nvCxnSpPr>
          <p:spPr>
            <a:xfrm flipH="1" flipV="1">
              <a:off x="146559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54" name="Connection Line"/>
            <p:cNvCxnSpPr>
              <a:stCxn id="3005" idx="0"/>
              <a:endCxn id="3023" idx="0"/>
            </p:cNvCxnSpPr>
            <p:nvPr/>
          </p:nvCxnSpPr>
          <p:spPr>
            <a:xfrm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55" name="Connection Line"/>
            <p:cNvCxnSpPr>
              <a:stCxn id="3005" idx="0"/>
              <a:endCxn id="3024" idx="0"/>
            </p:cNvCxnSpPr>
            <p:nvPr/>
          </p:nvCxnSpPr>
          <p:spPr>
            <a:xfrm>
              <a:off x="146559" y="1307105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56" name="Connection Line"/>
            <p:cNvCxnSpPr>
              <a:stCxn id="3025" idx="0"/>
              <a:endCxn id="3005" idx="0"/>
            </p:cNvCxnSpPr>
            <p:nvPr/>
          </p:nvCxnSpPr>
          <p:spPr>
            <a:xfrm flipH="1" flipV="1">
              <a:off x="146559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57" name="Connection Line"/>
            <p:cNvCxnSpPr>
              <a:stCxn id="3010" idx="0"/>
              <a:endCxn id="3026" idx="0"/>
            </p:cNvCxnSpPr>
            <p:nvPr/>
          </p:nvCxnSpPr>
          <p:spPr>
            <a:xfrm flipV="1">
              <a:off x="146559" y="3182076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58" name="Connection Line"/>
            <p:cNvCxnSpPr>
              <a:stCxn id="3027" idx="0"/>
              <a:endCxn id="3010" idx="0"/>
            </p:cNvCxnSpPr>
            <p:nvPr/>
          </p:nvCxnSpPr>
          <p:spPr>
            <a:xfrm flipH="1" flipV="1">
              <a:off x="146559" y="3182077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59" name="Connection Line"/>
            <p:cNvCxnSpPr>
              <a:stCxn id="3010" idx="0"/>
              <a:endCxn id="3028" idx="0"/>
            </p:cNvCxnSpPr>
            <p:nvPr/>
          </p:nvCxnSpPr>
          <p:spPr>
            <a:xfrm>
              <a:off x="146559" y="3182077"/>
              <a:ext cx="3801944" cy="74998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60" name="Connection Line"/>
            <p:cNvCxnSpPr>
              <a:stCxn id="3010" idx="0"/>
              <a:endCxn id="3029" idx="0"/>
            </p:cNvCxnSpPr>
            <p:nvPr/>
          </p:nvCxnSpPr>
          <p:spPr>
            <a:xfrm>
              <a:off x="146559" y="3182077"/>
              <a:ext cx="3801944" cy="112498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3061" name="Connection Line"/>
            <p:cNvCxnSpPr>
              <a:stCxn id="3010" idx="0"/>
              <a:endCxn id="3030" idx="0"/>
            </p:cNvCxnSpPr>
            <p:nvPr/>
          </p:nvCxnSpPr>
          <p:spPr>
            <a:xfrm>
              <a:off x="146559" y="3182077"/>
              <a:ext cx="3801944" cy="149997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62" name="Connection Line"/>
            <p:cNvCxnSpPr>
              <a:stCxn id="3010" idx="0"/>
              <a:endCxn id="3031" idx="0"/>
            </p:cNvCxnSpPr>
            <p:nvPr/>
          </p:nvCxnSpPr>
          <p:spPr>
            <a:xfrm>
              <a:off x="146559" y="3182077"/>
              <a:ext cx="3801944" cy="187497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63" name="Connection Line"/>
            <p:cNvCxnSpPr>
              <a:stCxn id="3030" idx="0"/>
              <a:endCxn id="3016" idx="0"/>
            </p:cNvCxnSpPr>
            <p:nvPr/>
          </p:nvCxnSpPr>
          <p:spPr>
            <a:xfrm flipH="1">
              <a:off x="146559" y="4682053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64" name="Connection Line"/>
            <p:cNvCxnSpPr>
              <a:stCxn id="3031" idx="0"/>
              <a:endCxn id="3016" idx="0"/>
            </p:cNvCxnSpPr>
            <p:nvPr/>
          </p:nvCxnSpPr>
          <p:spPr>
            <a:xfrm flipH="1">
              <a:off x="146559" y="5057047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65" name="Connection Line"/>
            <p:cNvCxnSpPr>
              <a:stCxn id="3032" idx="0"/>
              <a:endCxn id="3016" idx="0"/>
            </p:cNvCxnSpPr>
            <p:nvPr/>
          </p:nvCxnSpPr>
          <p:spPr>
            <a:xfrm flipH="1">
              <a:off x="146559" y="5432041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66" name="Connection Line"/>
            <p:cNvCxnSpPr>
              <a:stCxn id="3033" idx="0"/>
              <a:endCxn id="3016" idx="0"/>
            </p:cNvCxnSpPr>
            <p:nvPr/>
          </p:nvCxnSpPr>
          <p:spPr>
            <a:xfrm flipH="1" flipV="1">
              <a:off x="146559" y="5432042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67" name="Connection Line"/>
            <p:cNvCxnSpPr>
              <a:stCxn id="3042" idx="0"/>
              <a:endCxn id="3016" idx="0"/>
            </p:cNvCxnSpPr>
            <p:nvPr/>
          </p:nvCxnSpPr>
          <p:spPr>
            <a:xfrm flipH="1" flipV="1">
              <a:off x="146559" y="5432042"/>
              <a:ext cx="3801837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68" name="Connection Line"/>
            <p:cNvCxnSpPr>
              <a:stCxn id="3043" idx="0"/>
              <a:endCxn id="3016" idx="0"/>
            </p:cNvCxnSpPr>
            <p:nvPr/>
          </p:nvCxnSpPr>
          <p:spPr>
            <a:xfrm flipH="1" flipV="1">
              <a:off x="146559" y="5432042"/>
              <a:ext cx="3801837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69" name="Connection Line"/>
            <p:cNvCxnSpPr>
              <a:stCxn id="3039" idx="0"/>
              <a:endCxn id="3044" idx="0"/>
            </p:cNvCxnSpPr>
            <p:nvPr/>
          </p:nvCxnSpPr>
          <p:spPr>
            <a:xfrm flipV="1">
              <a:off x="146452" y="6932019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70" name="Connection Line"/>
            <p:cNvCxnSpPr>
              <a:stCxn id="3039" idx="0"/>
              <a:endCxn id="3045" idx="0"/>
            </p:cNvCxnSpPr>
            <p:nvPr/>
          </p:nvCxnSpPr>
          <p:spPr>
            <a:xfrm flipV="1">
              <a:off x="146452" y="7307013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71" name="Connection Line"/>
            <p:cNvCxnSpPr>
              <a:stCxn id="3039" idx="0"/>
              <a:endCxn id="3046" idx="0"/>
            </p:cNvCxnSpPr>
            <p:nvPr/>
          </p:nvCxnSpPr>
          <p:spPr>
            <a:xfrm flipV="1">
              <a:off x="146452" y="7682007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72" name="Connection Line"/>
            <p:cNvCxnSpPr>
              <a:stCxn id="3039" idx="0"/>
              <a:endCxn id="3047" idx="0"/>
            </p:cNvCxnSpPr>
            <p:nvPr/>
          </p:nvCxnSpPr>
          <p:spPr>
            <a:xfrm>
              <a:off x="146452" y="8057001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73" name="Connection Line"/>
            <p:cNvCxnSpPr>
              <a:stCxn id="3039" idx="0"/>
              <a:endCxn id="3048" idx="0"/>
            </p:cNvCxnSpPr>
            <p:nvPr/>
          </p:nvCxnSpPr>
          <p:spPr>
            <a:xfrm>
              <a:off x="146452" y="805700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74" name="Connection Line"/>
            <p:cNvCxnSpPr>
              <a:stCxn id="3039" idx="0"/>
              <a:endCxn id="3049" idx="0"/>
            </p:cNvCxnSpPr>
            <p:nvPr/>
          </p:nvCxnSpPr>
          <p:spPr>
            <a:xfrm>
              <a:off x="146452" y="8057001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75" name="Connection Line"/>
            <p:cNvCxnSpPr>
              <a:stCxn id="3026" idx="0"/>
              <a:endCxn id="3012" idx="0"/>
            </p:cNvCxnSpPr>
            <p:nvPr/>
          </p:nvCxnSpPr>
          <p:spPr>
            <a:xfrm flipH="1">
              <a:off x="146559" y="3182076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76" name="Connection Line"/>
            <p:cNvCxnSpPr>
              <a:stCxn id="3026" idx="0"/>
              <a:endCxn id="3017" idx="0"/>
            </p:cNvCxnSpPr>
            <p:nvPr/>
          </p:nvCxnSpPr>
          <p:spPr>
            <a:xfrm flipH="1">
              <a:off x="146559" y="3182076"/>
              <a:ext cx="3801944" cy="262496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77" name="Connection Line"/>
            <p:cNvCxnSpPr>
              <a:stCxn id="3027" idx="0"/>
              <a:endCxn id="3013" idx="0"/>
            </p:cNvCxnSpPr>
            <p:nvPr/>
          </p:nvCxnSpPr>
          <p:spPr>
            <a:xfrm flipH="1">
              <a:off x="146559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78" name="Connection Line"/>
            <p:cNvCxnSpPr>
              <a:stCxn id="3027" idx="0"/>
              <a:endCxn id="3017" idx="0"/>
            </p:cNvCxnSpPr>
            <p:nvPr/>
          </p:nvCxnSpPr>
          <p:spPr>
            <a:xfrm flipH="1">
              <a:off x="146559" y="3557070"/>
              <a:ext cx="3801944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79" name="Connection Line"/>
            <p:cNvCxnSpPr>
              <a:stCxn id="3028" idx="0"/>
              <a:endCxn id="3015" idx="0"/>
            </p:cNvCxnSpPr>
            <p:nvPr/>
          </p:nvCxnSpPr>
          <p:spPr>
            <a:xfrm flipH="1">
              <a:off x="146559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80" name="Connection Line"/>
            <p:cNvCxnSpPr>
              <a:stCxn id="3034" idx="0"/>
              <a:endCxn id="3028" idx="0"/>
            </p:cNvCxnSpPr>
            <p:nvPr/>
          </p:nvCxnSpPr>
          <p:spPr>
            <a:xfrm flipV="1">
              <a:off x="146452" y="3932064"/>
              <a:ext cx="3802051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81" name="Connection Line"/>
            <p:cNvCxnSpPr>
              <a:stCxn id="3034" idx="0"/>
              <a:endCxn id="3043" idx="0"/>
            </p:cNvCxnSpPr>
            <p:nvPr/>
          </p:nvCxnSpPr>
          <p:spPr>
            <a:xfrm>
              <a:off x="146452" y="6182030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082" name="Connection Line"/>
            <p:cNvCxnSpPr>
              <a:stCxn id="3013" idx="0"/>
              <a:endCxn id="3029" idx="0"/>
            </p:cNvCxnSpPr>
            <p:nvPr/>
          </p:nvCxnSpPr>
          <p:spPr>
            <a:xfrm flipV="1">
              <a:off x="146559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3083" name="Connection Line"/>
            <p:cNvCxnSpPr>
              <a:stCxn id="3035" idx="0"/>
              <a:endCxn id="3029" idx="0"/>
            </p:cNvCxnSpPr>
            <p:nvPr/>
          </p:nvCxnSpPr>
          <p:spPr>
            <a:xfrm flipV="1">
              <a:off x="146452" y="4307059"/>
              <a:ext cx="3802051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084" name="Connection Line"/>
            <p:cNvCxnSpPr>
              <a:stCxn id="3042" idx="0"/>
              <a:endCxn id="3014" idx="0"/>
            </p:cNvCxnSpPr>
            <p:nvPr/>
          </p:nvCxnSpPr>
          <p:spPr>
            <a:xfrm flipH="1" flipV="1">
              <a:off x="146559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085" name="Connection Line"/>
            <p:cNvCxnSpPr>
              <a:stCxn id="3013" idx="0"/>
              <a:endCxn id="3043" idx="0"/>
            </p:cNvCxnSpPr>
            <p:nvPr/>
          </p:nvCxnSpPr>
          <p:spPr>
            <a:xfrm>
              <a:off x="146559" y="4307059"/>
              <a:ext cx="3801837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086" name="Connection Line"/>
            <p:cNvCxnSpPr>
              <a:stCxn id="3033" idx="0"/>
              <a:endCxn id="3011" idx="0"/>
            </p:cNvCxnSpPr>
            <p:nvPr/>
          </p:nvCxnSpPr>
          <p:spPr>
            <a:xfrm flipH="1" flipV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087" name="Connection Line"/>
            <p:cNvCxnSpPr>
              <a:stCxn id="3032" idx="0"/>
              <a:endCxn id="3012" idx="0"/>
            </p:cNvCxnSpPr>
            <p:nvPr/>
          </p:nvCxnSpPr>
          <p:spPr>
            <a:xfrm flipH="1" flipV="1">
              <a:off x="146559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088" name="Connection Line"/>
            <p:cNvCxnSpPr>
              <a:stCxn id="3011" idx="0"/>
              <a:endCxn id="3028" idx="0"/>
            </p:cNvCxnSpPr>
            <p:nvPr/>
          </p:nvCxnSpPr>
          <p:spPr>
            <a:xfrm>
              <a:off x="146559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089" name="Connection Line"/>
            <p:cNvCxnSpPr>
              <a:stCxn id="3035" idx="0"/>
              <a:endCxn id="3043" idx="0"/>
            </p:cNvCxnSpPr>
            <p:nvPr/>
          </p:nvCxnSpPr>
          <p:spPr>
            <a:xfrm>
              <a:off x="146452" y="6557025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090" name="Connection Line"/>
            <p:cNvCxnSpPr>
              <a:stCxn id="3025" idx="0"/>
              <a:endCxn id="3004" idx="0"/>
            </p:cNvCxnSpPr>
            <p:nvPr/>
          </p:nvCxnSpPr>
          <p:spPr>
            <a:xfrm flipH="1" flipV="1">
              <a:off x="146559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091" name="Connection Line"/>
            <p:cNvCxnSpPr>
              <a:stCxn id="3007" idx="0"/>
              <a:endCxn id="3021" idx="0"/>
            </p:cNvCxnSpPr>
            <p:nvPr/>
          </p:nvCxnSpPr>
          <p:spPr>
            <a:xfrm flipV="1"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092" name="Connection Line"/>
            <p:cNvCxnSpPr>
              <a:stCxn id="3008" idx="0"/>
              <a:endCxn id="3020" idx="0"/>
            </p:cNvCxnSpPr>
            <p:nvPr/>
          </p:nvCxnSpPr>
          <p:spPr>
            <a:xfrm flipV="1">
              <a:off x="146559" y="932110"/>
              <a:ext cx="3801944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093" name="Connection Line"/>
            <p:cNvCxnSpPr>
              <a:stCxn id="3003" idx="0"/>
              <a:endCxn id="3024" idx="0"/>
            </p:cNvCxnSpPr>
            <p:nvPr/>
          </p:nvCxnSpPr>
          <p:spPr>
            <a:xfrm>
              <a:off x="146559" y="557117"/>
              <a:ext cx="3801944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094" name="Connection Line"/>
            <p:cNvCxnSpPr>
              <a:stCxn id="3019" idx="0"/>
              <a:endCxn id="3050" idx="0"/>
            </p:cNvCxnSpPr>
            <p:nvPr/>
          </p:nvCxnSpPr>
          <p:spPr>
            <a:xfrm flipH="1" flipV="1">
              <a:off x="146559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095" name="Connection Line"/>
            <p:cNvCxnSpPr>
              <a:stCxn id="3003" idx="0"/>
              <a:endCxn id="3020" idx="0"/>
            </p:cNvCxnSpPr>
            <p:nvPr/>
          </p:nvCxnSpPr>
          <p:spPr>
            <a:xfrm>
              <a:off x="146559" y="557117"/>
              <a:ext cx="3801944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096" name="Connection Line"/>
            <p:cNvCxnSpPr>
              <a:stCxn id="3009" idx="0"/>
              <a:endCxn id="3024" idx="0"/>
            </p:cNvCxnSpPr>
            <p:nvPr/>
          </p:nvCxnSpPr>
          <p:spPr>
            <a:xfrm flipV="1">
              <a:off x="146559" y="2432087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097" name="Connection Line"/>
            <p:cNvCxnSpPr>
              <a:stCxn id="3022" idx="0"/>
              <a:endCxn id="3006" idx="0"/>
            </p:cNvCxnSpPr>
            <p:nvPr/>
          </p:nvCxnSpPr>
          <p:spPr>
            <a:xfrm flipH="1">
              <a:off x="146559" y="1682099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098" name="Connection Line"/>
            <p:cNvCxnSpPr>
              <a:stCxn id="3008" idx="0"/>
              <a:endCxn id="3018" idx="0"/>
            </p:cNvCxnSpPr>
            <p:nvPr/>
          </p:nvCxnSpPr>
          <p:spPr>
            <a:xfrm flipV="1">
              <a:off x="146559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099" name="Connection Line"/>
            <p:cNvCxnSpPr>
              <a:stCxn id="3008" idx="0"/>
              <a:endCxn id="3023" idx="0"/>
            </p:cNvCxnSpPr>
            <p:nvPr/>
          </p:nvCxnSpPr>
          <p:spPr>
            <a:xfrm flipV="1">
              <a:off x="146559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100" name="Connection Line"/>
            <p:cNvCxnSpPr>
              <a:stCxn id="3009" idx="0"/>
              <a:endCxn id="3028" idx="0"/>
            </p:cNvCxnSpPr>
            <p:nvPr/>
          </p:nvCxnSpPr>
          <p:spPr>
            <a:xfrm>
              <a:off x="146559" y="2807082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101" name="Connection Line"/>
            <p:cNvCxnSpPr>
              <a:stCxn id="3009" idx="0"/>
              <a:endCxn id="3020" idx="0"/>
            </p:cNvCxnSpPr>
            <p:nvPr/>
          </p:nvCxnSpPr>
          <p:spPr>
            <a:xfrm flipV="1">
              <a:off x="146559" y="932110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102" name="Connection Line"/>
            <p:cNvCxnSpPr>
              <a:stCxn id="3030" idx="0"/>
              <a:endCxn id="3006" idx="0"/>
            </p:cNvCxnSpPr>
            <p:nvPr/>
          </p:nvCxnSpPr>
          <p:spPr>
            <a:xfrm flipH="1" flipV="1">
              <a:off x="146559" y="1682099"/>
              <a:ext cx="3801944" cy="299995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103" name="Connection Line"/>
            <p:cNvCxnSpPr>
              <a:stCxn id="3037" idx="0"/>
              <a:endCxn id="3044" idx="0"/>
            </p:cNvCxnSpPr>
            <p:nvPr/>
          </p:nvCxnSpPr>
          <p:spPr>
            <a:xfrm flipV="1">
              <a:off x="146452" y="6932019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104" name="Connection Line"/>
            <p:cNvCxnSpPr>
              <a:stCxn id="3045" idx="0"/>
              <a:endCxn id="3040" idx="0"/>
            </p:cNvCxnSpPr>
            <p:nvPr/>
          </p:nvCxnSpPr>
          <p:spPr>
            <a:xfrm flipH="1">
              <a:off x="146452" y="7307013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105" name="Connection Line"/>
            <p:cNvCxnSpPr>
              <a:stCxn id="3041" idx="0"/>
              <a:endCxn id="3044" idx="0"/>
            </p:cNvCxnSpPr>
            <p:nvPr/>
          </p:nvCxnSpPr>
          <p:spPr>
            <a:xfrm flipV="1">
              <a:off x="146452" y="6932019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106" name="Connection Line"/>
            <p:cNvCxnSpPr>
              <a:stCxn id="3048" idx="0"/>
              <a:endCxn id="3038" idx="0"/>
            </p:cNvCxnSpPr>
            <p:nvPr/>
          </p:nvCxnSpPr>
          <p:spPr>
            <a:xfrm flipH="1" flipV="1">
              <a:off x="146452" y="7682007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107" name="Connection Line"/>
            <p:cNvCxnSpPr>
              <a:stCxn id="3046" idx="0"/>
              <a:endCxn id="3038" idx="0"/>
            </p:cNvCxnSpPr>
            <p:nvPr/>
          </p:nvCxnSpPr>
          <p:spPr>
            <a:xfrm flipH="1">
              <a:off x="146452" y="7682007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108" name="Connection Line"/>
            <p:cNvCxnSpPr>
              <a:stCxn id="3045" idx="0"/>
              <a:endCxn id="3014" idx="0"/>
            </p:cNvCxnSpPr>
            <p:nvPr/>
          </p:nvCxnSpPr>
          <p:spPr>
            <a:xfrm flipH="1" flipV="1">
              <a:off x="146559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109" name="Connection Line"/>
            <p:cNvCxnSpPr>
              <a:stCxn id="3022" idx="0"/>
              <a:endCxn id="3009" idx="0"/>
            </p:cNvCxnSpPr>
            <p:nvPr/>
          </p:nvCxnSpPr>
          <p:spPr>
            <a:xfrm flipH="1">
              <a:off x="146559" y="1682099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110" name="Connection Line"/>
            <p:cNvCxnSpPr>
              <a:stCxn id="3019" idx="0"/>
              <a:endCxn id="3006" idx="0"/>
            </p:cNvCxnSpPr>
            <p:nvPr/>
          </p:nvCxnSpPr>
          <p:spPr>
            <a:xfrm flipH="1">
              <a:off x="146559" y="557116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  <p:grpSp>
        <p:nvGrpSpPr>
          <p:cNvPr id="3220" name="Group"/>
          <p:cNvGrpSpPr/>
          <p:nvPr/>
        </p:nvGrpSpPr>
        <p:grpSpPr>
          <a:xfrm>
            <a:off x="8572500" y="444500"/>
            <a:ext cx="4094955" cy="8951599"/>
            <a:chOff x="0" y="0"/>
            <a:chExt cx="4094954" cy="8951598"/>
          </a:xfrm>
        </p:grpSpPr>
        <p:sp>
          <p:nvSpPr>
            <p:cNvPr id="3112" name="Oval"/>
            <p:cNvSpPr/>
            <p:nvPr/>
          </p:nvSpPr>
          <p:spPr>
            <a:xfrm>
              <a:off x="106" y="412509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13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14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15" name="Oval"/>
            <p:cNvSpPr/>
            <p:nvPr/>
          </p:nvSpPr>
          <p:spPr>
            <a:xfrm>
              <a:off x="106" y="1537492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16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17" name="Oval"/>
            <p:cNvSpPr/>
            <p:nvPr/>
          </p:nvSpPr>
          <p:spPr>
            <a:xfrm>
              <a:off x="106" y="228748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18" name="Oval"/>
            <p:cNvSpPr/>
            <p:nvPr/>
          </p:nvSpPr>
          <p:spPr>
            <a:xfrm>
              <a:off x="106" y="2662475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19" name="Oval"/>
            <p:cNvSpPr/>
            <p:nvPr/>
          </p:nvSpPr>
          <p:spPr>
            <a:xfrm>
              <a:off x="106" y="303747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20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21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22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23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24" name="Oval"/>
            <p:cNvSpPr/>
            <p:nvPr/>
          </p:nvSpPr>
          <p:spPr>
            <a:xfrm>
              <a:off x="106" y="491244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25" name="Oval"/>
            <p:cNvSpPr/>
            <p:nvPr/>
          </p:nvSpPr>
          <p:spPr>
            <a:xfrm>
              <a:off x="106" y="5287435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26" name="Oval"/>
            <p:cNvSpPr/>
            <p:nvPr/>
          </p:nvSpPr>
          <p:spPr>
            <a:xfrm>
              <a:off x="106" y="566242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27" name="Oval"/>
            <p:cNvSpPr/>
            <p:nvPr/>
          </p:nvSpPr>
          <p:spPr>
            <a:xfrm>
              <a:off x="3802049" y="3751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28" name="Oval"/>
            <p:cNvSpPr/>
            <p:nvPr/>
          </p:nvSpPr>
          <p:spPr>
            <a:xfrm>
              <a:off x="3802049" y="41250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29" name="Oval"/>
            <p:cNvSpPr/>
            <p:nvPr/>
          </p:nvSpPr>
          <p:spPr>
            <a:xfrm>
              <a:off x="3802049" y="78750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30" name="Oval"/>
            <p:cNvSpPr/>
            <p:nvPr/>
          </p:nvSpPr>
          <p:spPr>
            <a:xfrm>
              <a:off x="3802049" y="1162498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31" name="Oval"/>
            <p:cNvSpPr/>
            <p:nvPr/>
          </p:nvSpPr>
          <p:spPr>
            <a:xfrm>
              <a:off x="3802049" y="1537492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32" name="Oval"/>
            <p:cNvSpPr/>
            <p:nvPr/>
          </p:nvSpPr>
          <p:spPr>
            <a:xfrm>
              <a:off x="3802049" y="191248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33" name="Oval"/>
            <p:cNvSpPr/>
            <p:nvPr/>
          </p:nvSpPr>
          <p:spPr>
            <a:xfrm>
              <a:off x="3802049" y="228748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34" name="Oval"/>
            <p:cNvSpPr/>
            <p:nvPr/>
          </p:nvSpPr>
          <p:spPr>
            <a:xfrm>
              <a:off x="3802049" y="266247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35" name="Oval"/>
            <p:cNvSpPr/>
            <p:nvPr/>
          </p:nvSpPr>
          <p:spPr>
            <a:xfrm>
              <a:off x="3802049" y="3037469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36" name="Oval"/>
            <p:cNvSpPr/>
            <p:nvPr/>
          </p:nvSpPr>
          <p:spPr>
            <a:xfrm>
              <a:off x="3802049" y="341246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37" name="Oval"/>
            <p:cNvSpPr/>
            <p:nvPr/>
          </p:nvSpPr>
          <p:spPr>
            <a:xfrm>
              <a:off x="3802049" y="378745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38" name="Oval"/>
            <p:cNvSpPr/>
            <p:nvPr/>
          </p:nvSpPr>
          <p:spPr>
            <a:xfrm>
              <a:off x="3802049" y="4162452"/>
              <a:ext cx="292906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39" name="Oval"/>
            <p:cNvSpPr/>
            <p:nvPr/>
          </p:nvSpPr>
          <p:spPr>
            <a:xfrm>
              <a:off x="3802049" y="453744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40" name="Oval"/>
            <p:cNvSpPr/>
            <p:nvPr/>
          </p:nvSpPr>
          <p:spPr>
            <a:xfrm>
              <a:off x="3802049" y="491244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41" name="Oval"/>
            <p:cNvSpPr/>
            <p:nvPr/>
          </p:nvSpPr>
          <p:spPr>
            <a:xfrm>
              <a:off x="3802049" y="528743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42" name="Oval"/>
            <p:cNvSpPr/>
            <p:nvPr/>
          </p:nvSpPr>
          <p:spPr>
            <a:xfrm>
              <a:off x="3802049" y="566242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43" name="Oval"/>
            <p:cNvSpPr/>
            <p:nvPr/>
          </p:nvSpPr>
          <p:spPr>
            <a:xfrm>
              <a:off x="0" y="603742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44" name="Oval"/>
            <p:cNvSpPr/>
            <p:nvPr/>
          </p:nvSpPr>
          <p:spPr>
            <a:xfrm>
              <a:off x="0" y="6412417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45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46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47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48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49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50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51" name="Oval"/>
            <p:cNvSpPr/>
            <p:nvPr/>
          </p:nvSpPr>
          <p:spPr>
            <a:xfrm>
              <a:off x="3801942" y="6037422"/>
              <a:ext cx="292907" cy="289216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52" name="Oval"/>
            <p:cNvSpPr/>
            <p:nvPr/>
          </p:nvSpPr>
          <p:spPr>
            <a:xfrm>
              <a:off x="3801942" y="641241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53" name="Oval"/>
            <p:cNvSpPr/>
            <p:nvPr/>
          </p:nvSpPr>
          <p:spPr>
            <a:xfrm>
              <a:off x="3801942" y="678741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54" name="Oval"/>
            <p:cNvSpPr/>
            <p:nvPr/>
          </p:nvSpPr>
          <p:spPr>
            <a:xfrm>
              <a:off x="3801942" y="716240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55" name="Oval"/>
            <p:cNvSpPr/>
            <p:nvPr/>
          </p:nvSpPr>
          <p:spPr>
            <a:xfrm>
              <a:off x="3801942" y="7537400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56" name="Oval"/>
            <p:cNvSpPr/>
            <p:nvPr/>
          </p:nvSpPr>
          <p:spPr>
            <a:xfrm>
              <a:off x="3801942" y="791239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57" name="Oval"/>
            <p:cNvSpPr/>
            <p:nvPr/>
          </p:nvSpPr>
          <p:spPr>
            <a:xfrm>
              <a:off x="3801942" y="828738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58" name="Oval"/>
            <p:cNvSpPr/>
            <p:nvPr/>
          </p:nvSpPr>
          <p:spPr>
            <a:xfrm>
              <a:off x="3801942" y="8662382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59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3160" name="Connection Line"/>
            <p:cNvCxnSpPr>
              <a:stCxn id="3114" idx="0"/>
              <a:endCxn id="3127" idx="0"/>
            </p:cNvCxnSpPr>
            <p:nvPr/>
          </p:nvCxnSpPr>
          <p:spPr>
            <a:xfrm flipV="1">
              <a:off x="146559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61" name="Connection Line"/>
            <p:cNvCxnSpPr>
              <a:stCxn id="3130" idx="0"/>
              <a:endCxn id="3114" idx="0"/>
            </p:cNvCxnSpPr>
            <p:nvPr/>
          </p:nvCxnSpPr>
          <p:spPr>
            <a:xfrm flipH="1">
              <a:off x="146559" y="1307105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62" name="Connection Line"/>
            <p:cNvCxnSpPr>
              <a:stCxn id="3131" idx="0"/>
              <a:endCxn id="3114" idx="0"/>
            </p:cNvCxnSpPr>
            <p:nvPr/>
          </p:nvCxnSpPr>
          <p:spPr>
            <a:xfrm flipH="1" flipV="1">
              <a:off x="146559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63" name="Connection Line"/>
            <p:cNvCxnSpPr>
              <a:stCxn id="3114" idx="0"/>
              <a:endCxn id="3132" idx="0"/>
            </p:cNvCxnSpPr>
            <p:nvPr/>
          </p:nvCxnSpPr>
          <p:spPr>
            <a:xfrm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64" name="Connection Line"/>
            <p:cNvCxnSpPr>
              <a:stCxn id="3114" idx="0"/>
              <a:endCxn id="3133" idx="0"/>
            </p:cNvCxnSpPr>
            <p:nvPr/>
          </p:nvCxnSpPr>
          <p:spPr>
            <a:xfrm>
              <a:off x="146559" y="1307105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65" name="Connection Line"/>
            <p:cNvCxnSpPr>
              <a:stCxn id="3134" idx="0"/>
              <a:endCxn id="3114" idx="0"/>
            </p:cNvCxnSpPr>
            <p:nvPr/>
          </p:nvCxnSpPr>
          <p:spPr>
            <a:xfrm flipH="1" flipV="1">
              <a:off x="146559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66" name="Connection Line"/>
            <p:cNvCxnSpPr>
              <a:stCxn id="3119" idx="0"/>
              <a:endCxn id="3135" idx="0"/>
            </p:cNvCxnSpPr>
            <p:nvPr/>
          </p:nvCxnSpPr>
          <p:spPr>
            <a:xfrm flipV="1">
              <a:off x="146559" y="3182076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67" name="Connection Line"/>
            <p:cNvCxnSpPr>
              <a:stCxn id="3136" idx="0"/>
              <a:endCxn id="3119" idx="0"/>
            </p:cNvCxnSpPr>
            <p:nvPr/>
          </p:nvCxnSpPr>
          <p:spPr>
            <a:xfrm flipH="1" flipV="1">
              <a:off x="146559" y="3182077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68" name="Connection Line"/>
            <p:cNvCxnSpPr>
              <a:stCxn id="3119" idx="0"/>
              <a:endCxn id="3137" idx="0"/>
            </p:cNvCxnSpPr>
            <p:nvPr/>
          </p:nvCxnSpPr>
          <p:spPr>
            <a:xfrm>
              <a:off x="146559" y="3182077"/>
              <a:ext cx="3801944" cy="74998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69" name="Connection Line"/>
            <p:cNvCxnSpPr>
              <a:stCxn id="3119" idx="0"/>
              <a:endCxn id="3138" idx="0"/>
            </p:cNvCxnSpPr>
            <p:nvPr/>
          </p:nvCxnSpPr>
          <p:spPr>
            <a:xfrm>
              <a:off x="146559" y="3182077"/>
              <a:ext cx="3801944" cy="112498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3170" name="Connection Line"/>
            <p:cNvCxnSpPr>
              <a:stCxn id="3119" idx="0"/>
              <a:endCxn id="3139" idx="0"/>
            </p:cNvCxnSpPr>
            <p:nvPr/>
          </p:nvCxnSpPr>
          <p:spPr>
            <a:xfrm>
              <a:off x="146559" y="3182077"/>
              <a:ext cx="3801944" cy="149997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71" name="Connection Line"/>
            <p:cNvCxnSpPr>
              <a:stCxn id="3119" idx="0"/>
              <a:endCxn id="3140" idx="0"/>
            </p:cNvCxnSpPr>
            <p:nvPr/>
          </p:nvCxnSpPr>
          <p:spPr>
            <a:xfrm>
              <a:off x="146559" y="3182077"/>
              <a:ext cx="3801944" cy="187497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72" name="Connection Line"/>
            <p:cNvCxnSpPr>
              <a:stCxn id="3139" idx="0"/>
              <a:endCxn id="3125" idx="0"/>
            </p:cNvCxnSpPr>
            <p:nvPr/>
          </p:nvCxnSpPr>
          <p:spPr>
            <a:xfrm flipH="1">
              <a:off x="146559" y="4682053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73" name="Connection Line"/>
            <p:cNvCxnSpPr>
              <a:stCxn id="3140" idx="0"/>
              <a:endCxn id="3125" idx="0"/>
            </p:cNvCxnSpPr>
            <p:nvPr/>
          </p:nvCxnSpPr>
          <p:spPr>
            <a:xfrm flipH="1">
              <a:off x="146559" y="5057047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74" name="Connection Line"/>
            <p:cNvCxnSpPr>
              <a:stCxn id="3141" idx="0"/>
              <a:endCxn id="3125" idx="0"/>
            </p:cNvCxnSpPr>
            <p:nvPr/>
          </p:nvCxnSpPr>
          <p:spPr>
            <a:xfrm flipH="1">
              <a:off x="146559" y="5432041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75" name="Connection Line"/>
            <p:cNvCxnSpPr>
              <a:stCxn id="3142" idx="0"/>
              <a:endCxn id="3125" idx="0"/>
            </p:cNvCxnSpPr>
            <p:nvPr/>
          </p:nvCxnSpPr>
          <p:spPr>
            <a:xfrm flipH="1" flipV="1">
              <a:off x="146559" y="5432042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76" name="Connection Line"/>
            <p:cNvCxnSpPr>
              <a:stCxn id="3151" idx="0"/>
              <a:endCxn id="3125" idx="0"/>
            </p:cNvCxnSpPr>
            <p:nvPr/>
          </p:nvCxnSpPr>
          <p:spPr>
            <a:xfrm flipH="1" flipV="1">
              <a:off x="146559" y="5432042"/>
              <a:ext cx="3801837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77" name="Connection Line"/>
            <p:cNvCxnSpPr>
              <a:stCxn id="3152" idx="0"/>
              <a:endCxn id="3125" idx="0"/>
            </p:cNvCxnSpPr>
            <p:nvPr/>
          </p:nvCxnSpPr>
          <p:spPr>
            <a:xfrm flipH="1" flipV="1">
              <a:off x="146559" y="5432042"/>
              <a:ext cx="3801837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78" name="Connection Line"/>
            <p:cNvCxnSpPr>
              <a:stCxn id="3148" idx="0"/>
              <a:endCxn id="3153" idx="0"/>
            </p:cNvCxnSpPr>
            <p:nvPr/>
          </p:nvCxnSpPr>
          <p:spPr>
            <a:xfrm flipV="1">
              <a:off x="146452" y="6932019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79" name="Connection Line"/>
            <p:cNvCxnSpPr>
              <a:stCxn id="3148" idx="0"/>
              <a:endCxn id="3154" idx="0"/>
            </p:cNvCxnSpPr>
            <p:nvPr/>
          </p:nvCxnSpPr>
          <p:spPr>
            <a:xfrm flipV="1">
              <a:off x="146452" y="7307013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80" name="Connection Line"/>
            <p:cNvCxnSpPr>
              <a:stCxn id="3148" idx="0"/>
              <a:endCxn id="3155" idx="0"/>
            </p:cNvCxnSpPr>
            <p:nvPr/>
          </p:nvCxnSpPr>
          <p:spPr>
            <a:xfrm flipV="1">
              <a:off x="146452" y="7682007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81" name="Connection Line"/>
            <p:cNvCxnSpPr>
              <a:stCxn id="3148" idx="0"/>
              <a:endCxn id="3156" idx="0"/>
            </p:cNvCxnSpPr>
            <p:nvPr/>
          </p:nvCxnSpPr>
          <p:spPr>
            <a:xfrm>
              <a:off x="146452" y="8057001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82" name="Connection Line"/>
            <p:cNvCxnSpPr>
              <a:stCxn id="3148" idx="0"/>
              <a:endCxn id="3157" idx="0"/>
            </p:cNvCxnSpPr>
            <p:nvPr/>
          </p:nvCxnSpPr>
          <p:spPr>
            <a:xfrm>
              <a:off x="146452" y="805700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83" name="Connection Line"/>
            <p:cNvCxnSpPr>
              <a:stCxn id="3148" idx="0"/>
              <a:endCxn id="3158" idx="0"/>
            </p:cNvCxnSpPr>
            <p:nvPr/>
          </p:nvCxnSpPr>
          <p:spPr>
            <a:xfrm>
              <a:off x="146452" y="8057001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84" name="Connection Line"/>
            <p:cNvCxnSpPr>
              <a:stCxn id="3135" idx="0"/>
              <a:endCxn id="3121" idx="0"/>
            </p:cNvCxnSpPr>
            <p:nvPr/>
          </p:nvCxnSpPr>
          <p:spPr>
            <a:xfrm flipH="1">
              <a:off x="146559" y="3182076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85" name="Connection Line"/>
            <p:cNvCxnSpPr>
              <a:stCxn id="3135" idx="0"/>
              <a:endCxn id="3126" idx="0"/>
            </p:cNvCxnSpPr>
            <p:nvPr/>
          </p:nvCxnSpPr>
          <p:spPr>
            <a:xfrm flipH="1">
              <a:off x="146559" y="3182076"/>
              <a:ext cx="3801944" cy="262496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86" name="Connection Line"/>
            <p:cNvCxnSpPr>
              <a:stCxn id="3136" idx="0"/>
              <a:endCxn id="3122" idx="0"/>
            </p:cNvCxnSpPr>
            <p:nvPr/>
          </p:nvCxnSpPr>
          <p:spPr>
            <a:xfrm flipH="1">
              <a:off x="146559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87" name="Connection Line"/>
            <p:cNvCxnSpPr>
              <a:stCxn id="3136" idx="0"/>
              <a:endCxn id="3126" idx="0"/>
            </p:cNvCxnSpPr>
            <p:nvPr/>
          </p:nvCxnSpPr>
          <p:spPr>
            <a:xfrm flipH="1">
              <a:off x="146559" y="3557070"/>
              <a:ext cx="3801944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88" name="Connection Line"/>
            <p:cNvCxnSpPr>
              <a:stCxn id="3137" idx="0"/>
              <a:endCxn id="3124" idx="0"/>
            </p:cNvCxnSpPr>
            <p:nvPr/>
          </p:nvCxnSpPr>
          <p:spPr>
            <a:xfrm flipH="1">
              <a:off x="146559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89" name="Connection Line"/>
            <p:cNvCxnSpPr>
              <a:stCxn id="3143" idx="0"/>
              <a:endCxn id="3137" idx="0"/>
            </p:cNvCxnSpPr>
            <p:nvPr/>
          </p:nvCxnSpPr>
          <p:spPr>
            <a:xfrm flipV="1">
              <a:off x="146452" y="3932064"/>
              <a:ext cx="3802051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90" name="Connection Line"/>
            <p:cNvCxnSpPr>
              <a:stCxn id="3143" idx="0"/>
              <a:endCxn id="3152" idx="0"/>
            </p:cNvCxnSpPr>
            <p:nvPr/>
          </p:nvCxnSpPr>
          <p:spPr>
            <a:xfrm>
              <a:off x="146452" y="6182030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191" name="Connection Line"/>
            <p:cNvCxnSpPr>
              <a:stCxn id="3122" idx="0"/>
              <a:endCxn id="3138" idx="0"/>
            </p:cNvCxnSpPr>
            <p:nvPr/>
          </p:nvCxnSpPr>
          <p:spPr>
            <a:xfrm flipV="1">
              <a:off x="146559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3192" name="Connection Line"/>
            <p:cNvCxnSpPr>
              <a:stCxn id="3144" idx="0"/>
              <a:endCxn id="3138" idx="0"/>
            </p:cNvCxnSpPr>
            <p:nvPr/>
          </p:nvCxnSpPr>
          <p:spPr>
            <a:xfrm flipV="1">
              <a:off x="146452" y="4307059"/>
              <a:ext cx="3802051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193" name="Connection Line"/>
            <p:cNvCxnSpPr>
              <a:stCxn id="3151" idx="0"/>
              <a:endCxn id="3123" idx="0"/>
            </p:cNvCxnSpPr>
            <p:nvPr/>
          </p:nvCxnSpPr>
          <p:spPr>
            <a:xfrm flipH="1" flipV="1">
              <a:off x="146559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194" name="Connection Line"/>
            <p:cNvCxnSpPr>
              <a:stCxn id="3122" idx="0"/>
              <a:endCxn id="3152" idx="0"/>
            </p:cNvCxnSpPr>
            <p:nvPr/>
          </p:nvCxnSpPr>
          <p:spPr>
            <a:xfrm>
              <a:off x="146559" y="4307059"/>
              <a:ext cx="3801837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195" name="Connection Line"/>
            <p:cNvCxnSpPr>
              <a:stCxn id="3142" idx="0"/>
              <a:endCxn id="3120" idx="0"/>
            </p:cNvCxnSpPr>
            <p:nvPr/>
          </p:nvCxnSpPr>
          <p:spPr>
            <a:xfrm flipH="1" flipV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196" name="Connection Line"/>
            <p:cNvCxnSpPr>
              <a:stCxn id="3141" idx="0"/>
              <a:endCxn id="3121" idx="0"/>
            </p:cNvCxnSpPr>
            <p:nvPr/>
          </p:nvCxnSpPr>
          <p:spPr>
            <a:xfrm flipH="1" flipV="1">
              <a:off x="146559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197" name="Connection Line"/>
            <p:cNvCxnSpPr>
              <a:stCxn id="3120" idx="0"/>
              <a:endCxn id="3137" idx="0"/>
            </p:cNvCxnSpPr>
            <p:nvPr/>
          </p:nvCxnSpPr>
          <p:spPr>
            <a:xfrm>
              <a:off x="146559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198" name="Connection Line"/>
            <p:cNvCxnSpPr>
              <a:stCxn id="3144" idx="0"/>
              <a:endCxn id="3152" idx="0"/>
            </p:cNvCxnSpPr>
            <p:nvPr/>
          </p:nvCxnSpPr>
          <p:spPr>
            <a:xfrm>
              <a:off x="146452" y="6557025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199" name="Connection Line"/>
            <p:cNvCxnSpPr>
              <a:stCxn id="3134" idx="0"/>
              <a:endCxn id="3113" idx="0"/>
            </p:cNvCxnSpPr>
            <p:nvPr/>
          </p:nvCxnSpPr>
          <p:spPr>
            <a:xfrm flipH="1" flipV="1">
              <a:off x="146559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200" name="Connection Line"/>
            <p:cNvCxnSpPr>
              <a:stCxn id="3116" idx="0"/>
              <a:endCxn id="3130" idx="0"/>
            </p:cNvCxnSpPr>
            <p:nvPr/>
          </p:nvCxnSpPr>
          <p:spPr>
            <a:xfrm flipV="1"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201" name="Connection Line"/>
            <p:cNvCxnSpPr>
              <a:stCxn id="3117" idx="0"/>
              <a:endCxn id="3129" idx="0"/>
            </p:cNvCxnSpPr>
            <p:nvPr/>
          </p:nvCxnSpPr>
          <p:spPr>
            <a:xfrm flipV="1">
              <a:off x="146559" y="932110"/>
              <a:ext cx="3801944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202" name="Connection Line"/>
            <p:cNvCxnSpPr>
              <a:stCxn id="3112" idx="0"/>
              <a:endCxn id="3133" idx="0"/>
            </p:cNvCxnSpPr>
            <p:nvPr/>
          </p:nvCxnSpPr>
          <p:spPr>
            <a:xfrm>
              <a:off x="146559" y="557117"/>
              <a:ext cx="3801944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203" name="Connection Line"/>
            <p:cNvCxnSpPr>
              <a:stCxn id="3128" idx="0"/>
              <a:endCxn id="3159" idx="0"/>
            </p:cNvCxnSpPr>
            <p:nvPr/>
          </p:nvCxnSpPr>
          <p:spPr>
            <a:xfrm flipH="1" flipV="1">
              <a:off x="146559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204" name="Connection Line"/>
            <p:cNvCxnSpPr>
              <a:stCxn id="3112" idx="0"/>
              <a:endCxn id="3129" idx="0"/>
            </p:cNvCxnSpPr>
            <p:nvPr/>
          </p:nvCxnSpPr>
          <p:spPr>
            <a:xfrm>
              <a:off x="146559" y="557117"/>
              <a:ext cx="3801944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205" name="Connection Line"/>
            <p:cNvCxnSpPr>
              <a:stCxn id="3118" idx="0"/>
              <a:endCxn id="3133" idx="0"/>
            </p:cNvCxnSpPr>
            <p:nvPr/>
          </p:nvCxnSpPr>
          <p:spPr>
            <a:xfrm flipV="1">
              <a:off x="146559" y="2432087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206" name="Connection Line"/>
            <p:cNvCxnSpPr>
              <a:stCxn id="3131" idx="0"/>
              <a:endCxn id="3115" idx="0"/>
            </p:cNvCxnSpPr>
            <p:nvPr/>
          </p:nvCxnSpPr>
          <p:spPr>
            <a:xfrm flipH="1">
              <a:off x="146559" y="1682099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207" name="Connection Line"/>
            <p:cNvCxnSpPr>
              <a:stCxn id="3117" idx="0"/>
              <a:endCxn id="3127" idx="0"/>
            </p:cNvCxnSpPr>
            <p:nvPr/>
          </p:nvCxnSpPr>
          <p:spPr>
            <a:xfrm flipV="1">
              <a:off x="146559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208" name="Connection Line"/>
            <p:cNvCxnSpPr>
              <a:stCxn id="3117" idx="0"/>
              <a:endCxn id="3132" idx="0"/>
            </p:cNvCxnSpPr>
            <p:nvPr/>
          </p:nvCxnSpPr>
          <p:spPr>
            <a:xfrm flipV="1">
              <a:off x="146559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209" name="Connection Line"/>
            <p:cNvCxnSpPr>
              <a:stCxn id="3118" idx="0"/>
              <a:endCxn id="3137" idx="0"/>
            </p:cNvCxnSpPr>
            <p:nvPr/>
          </p:nvCxnSpPr>
          <p:spPr>
            <a:xfrm>
              <a:off x="146559" y="2807082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210" name="Connection Line"/>
            <p:cNvCxnSpPr>
              <a:stCxn id="3118" idx="0"/>
              <a:endCxn id="3129" idx="0"/>
            </p:cNvCxnSpPr>
            <p:nvPr/>
          </p:nvCxnSpPr>
          <p:spPr>
            <a:xfrm flipV="1">
              <a:off x="146559" y="932110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211" name="Connection Line"/>
            <p:cNvCxnSpPr>
              <a:stCxn id="3139" idx="0"/>
              <a:endCxn id="3115" idx="0"/>
            </p:cNvCxnSpPr>
            <p:nvPr/>
          </p:nvCxnSpPr>
          <p:spPr>
            <a:xfrm flipH="1" flipV="1">
              <a:off x="146559" y="1682099"/>
              <a:ext cx="3801944" cy="299995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212" name="Connection Line"/>
            <p:cNvCxnSpPr>
              <a:stCxn id="3146" idx="0"/>
              <a:endCxn id="3153" idx="0"/>
            </p:cNvCxnSpPr>
            <p:nvPr/>
          </p:nvCxnSpPr>
          <p:spPr>
            <a:xfrm flipV="1">
              <a:off x="146452" y="6932019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213" name="Connection Line"/>
            <p:cNvCxnSpPr>
              <a:stCxn id="3154" idx="0"/>
              <a:endCxn id="3149" idx="0"/>
            </p:cNvCxnSpPr>
            <p:nvPr/>
          </p:nvCxnSpPr>
          <p:spPr>
            <a:xfrm flipH="1">
              <a:off x="146452" y="7307013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214" name="Connection Line"/>
            <p:cNvCxnSpPr>
              <a:stCxn id="3150" idx="0"/>
              <a:endCxn id="3153" idx="0"/>
            </p:cNvCxnSpPr>
            <p:nvPr/>
          </p:nvCxnSpPr>
          <p:spPr>
            <a:xfrm flipV="1">
              <a:off x="146452" y="6932019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215" name="Connection Line"/>
            <p:cNvCxnSpPr>
              <a:stCxn id="3157" idx="0"/>
              <a:endCxn id="3147" idx="0"/>
            </p:cNvCxnSpPr>
            <p:nvPr/>
          </p:nvCxnSpPr>
          <p:spPr>
            <a:xfrm flipH="1" flipV="1">
              <a:off x="146452" y="7682007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216" name="Connection Line"/>
            <p:cNvCxnSpPr>
              <a:stCxn id="3155" idx="0"/>
              <a:endCxn id="3147" idx="0"/>
            </p:cNvCxnSpPr>
            <p:nvPr/>
          </p:nvCxnSpPr>
          <p:spPr>
            <a:xfrm flipH="1">
              <a:off x="146452" y="7682007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217" name="Connection Line"/>
            <p:cNvCxnSpPr>
              <a:stCxn id="3154" idx="0"/>
              <a:endCxn id="3123" idx="0"/>
            </p:cNvCxnSpPr>
            <p:nvPr/>
          </p:nvCxnSpPr>
          <p:spPr>
            <a:xfrm flipH="1" flipV="1">
              <a:off x="146559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218" name="Connection Line"/>
            <p:cNvCxnSpPr>
              <a:stCxn id="3131" idx="0"/>
              <a:endCxn id="3118" idx="0"/>
            </p:cNvCxnSpPr>
            <p:nvPr/>
          </p:nvCxnSpPr>
          <p:spPr>
            <a:xfrm flipH="1">
              <a:off x="146559" y="1682099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219" name="Connection Line"/>
            <p:cNvCxnSpPr>
              <a:stCxn id="3128" idx="0"/>
              <a:endCxn id="3115" idx="0"/>
            </p:cNvCxnSpPr>
            <p:nvPr/>
          </p:nvCxnSpPr>
          <p:spPr>
            <a:xfrm flipH="1">
              <a:off x="146559" y="557116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11" grpId="3"/>
      <p:bldP build="whole" bldLvl="1" animBg="1" rev="0" advAuto="0" spid="2890" grpId="1"/>
      <p:bldP build="whole" bldLvl="1" animBg="1" rev="0" advAuto="0" spid="3002" grpId="2"/>
      <p:bldP build="whole" bldLvl="1" animBg="1" rev="0" advAuto="0" spid="3220" grpId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ent Re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Recent Research</a:t>
            </a:r>
          </a:p>
        </p:txBody>
      </p:sp>
      <p:sp>
        <p:nvSpPr>
          <p:cNvPr id="146" name="How to decrease concurrency control overhead?"/>
          <p:cNvSpPr/>
          <p:nvPr/>
        </p:nvSpPr>
        <p:spPr>
          <a:xfrm>
            <a:off x="1006078" y="2700866"/>
            <a:ext cx="10992644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How to decrease concurrency control overhead?</a:t>
            </a:r>
          </a:p>
        </p:txBody>
      </p:sp>
      <p:sp>
        <p:nvSpPr>
          <p:cNvPr id="147" name="Cache-efficient Designs"/>
          <p:cNvSpPr/>
          <p:nvPr/>
        </p:nvSpPr>
        <p:spPr>
          <a:xfrm>
            <a:off x="2092490" y="7222066"/>
            <a:ext cx="3816020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Cache-efficient Designs</a:t>
            </a:r>
          </a:p>
        </p:txBody>
      </p:sp>
      <p:sp>
        <p:nvSpPr>
          <p:cNvPr id="148" name="Removing serial bottlenecks"/>
          <p:cNvSpPr/>
          <p:nvPr/>
        </p:nvSpPr>
        <p:spPr>
          <a:xfrm>
            <a:off x="6825357" y="7222066"/>
            <a:ext cx="3816020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Removing serial bottlenecks</a:t>
            </a:r>
          </a:p>
        </p:txBody>
      </p:sp>
      <p:sp>
        <p:nvSpPr>
          <p:cNvPr id="149" name="Improving traditional protocols"/>
          <p:cNvSpPr/>
          <p:nvPr/>
        </p:nvSpPr>
        <p:spPr>
          <a:xfrm>
            <a:off x="7832890" y="5901266"/>
            <a:ext cx="3816020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Improving traditional protocols</a:t>
            </a:r>
          </a:p>
        </p:txBody>
      </p:sp>
      <p:sp>
        <p:nvSpPr>
          <p:cNvPr id="150" name="Reducing false aborts"/>
          <p:cNvSpPr/>
          <p:nvPr/>
        </p:nvSpPr>
        <p:spPr>
          <a:xfrm>
            <a:off x="1271223" y="5901266"/>
            <a:ext cx="3816020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Reducing false aborts</a:t>
            </a:r>
          </a:p>
        </p:txBody>
      </p:sp>
      <p:sp>
        <p:nvSpPr>
          <p:cNvPr id="151" name="Low contention workloads"/>
          <p:cNvSpPr/>
          <p:nvPr/>
        </p:nvSpPr>
        <p:spPr>
          <a:xfrm>
            <a:off x="3646123" y="4580466"/>
            <a:ext cx="6127090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Low contention workloads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0" grpId="3"/>
      <p:bldP build="whole" bldLvl="1" animBg="1" rev="0" advAuto="0" spid="149" grpId="4"/>
      <p:bldP build="whole" bldLvl="1" animBg="1" rev="0" advAuto="0" spid="148" grpId="2"/>
      <p:bldP build="whole" bldLvl="1" animBg="1" rev="0" advAuto="0" spid="147" grpId="1"/>
      <p:bldP build="whole" bldLvl="1" animBg="1" rev="0" advAuto="0" spid="151" grpId="5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Spot Stage"/>
          <p:cNvSpPr txBox="1"/>
          <p:nvPr>
            <p:ph type="title"/>
          </p:nvPr>
        </p:nvSpPr>
        <p:spPr>
          <a:xfrm>
            <a:off x="952500" y="254000"/>
            <a:ext cx="7134885" cy="2159000"/>
          </a:xfrm>
          <a:prstGeom prst="rect">
            <a:avLst/>
          </a:prstGeom>
        </p:spPr>
        <p:txBody>
          <a:bodyPr/>
          <a:lstStyle/>
          <a:p>
            <a:pPr/>
            <a:r>
              <a:t>Spot Stage</a:t>
            </a:r>
          </a:p>
        </p:txBody>
      </p:sp>
      <p:sp>
        <p:nvSpPr>
          <p:cNvPr id="3224" name="Pick T at random"/>
          <p:cNvSpPr/>
          <p:nvPr/>
        </p:nvSpPr>
        <p:spPr>
          <a:xfrm>
            <a:off x="1905052" y="2881309"/>
            <a:ext cx="6181134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Pick T at random</a:t>
            </a:r>
          </a:p>
        </p:txBody>
      </p:sp>
      <p:grpSp>
        <p:nvGrpSpPr>
          <p:cNvPr id="3227" name="Group"/>
          <p:cNvGrpSpPr/>
          <p:nvPr/>
        </p:nvGrpSpPr>
        <p:grpSpPr>
          <a:xfrm>
            <a:off x="2357517" y="4188102"/>
            <a:ext cx="5722319" cy="1270001"/>
            <a:chOff x="0" y="0"/>
            <a:chExt cx="5722318" cy="1270000"/>
          </a:xfrm>
        </p:grpSpPr>
        <p:sp>
          <p:nvSpPr>
            <p:cNvPr id="3225" name="0 Clusters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0 Clusters</a:t>
              </a:r>
            </a:p>
          </p:txBody>
        </p:sp>
        <p:sp>
          <p:nvSpPr>
            <p:cNvPr id="3226" name="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Allocate</a:t>
              </a:r>
            </a:p>
          </p:txBody>
        </p:sp>
      </p:grpSp>
      <p:grpSp>
        <p:nvGrpSpPr>
          <p:cNvPr id="3230" name="Group"/>
          <p:cNvGrpSpPr/>
          <p:nvPr/>
        </p:nvGrpSpPr>
        <p:grpSpPr>
          <a:xfrm>
            <a:off x="2351944" y="5501245"/>
            <a:ext cx="5722319" cy="1270001"/>
            <a:chOff x="0" y="0"/>
            <a:chExt cx="5722318" cy="1270000"/>
          </a:xfrm>
        </p:grpSpPr>
        <p:sp>
          <p:nvSpPr>
            <p:cNvPr id="3228" name="Else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Else</a:t>
              </a:r>
            </a:p>
          </p:txBody>
        </p:sp>
        <p:sp>
          <p:nvSpPr>
            <p:cNvPr id="3229" name="Reject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Reject</a:t>
              </a:r>
            </a:p>
          </p:txBody>
        </p:sp>
      </p:grpSp>
      <p:sp>
        <p:nvSpPr>
          <p:cNvPr id="3677" name="Connection Line"/>
          <p:cNvSpPr/>
          <p:nvPr/>
        </p:nvSpPr>
        <p:spPr>
          <a:xfrm>
            <a:off x="516889" y="3515359"/>
            <a:ext cx="4695192" cy="4284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44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6386" y="0"/>
                </a:lnTo>
              </a:path>
            </a:pathLst>
          </a:custGeom>
          <a:ln w="2032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232" name="k times"/>
          <p:cNvSpPr txBox="1"/>
          <p:nvPr/>
        </p:nvSpPr>
        <p:spPr>
          <a:xfrm>
            <a:off x="725802" y="6930078"/>
            <a:ext cx="1704900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k times</a:t>
            </a:r>
          </a:p>
        </p:txBody>
      </p:sp>
      <p:sp>
        <p:nvSpPr>
          <p:cNvPr id="3233" name="Rectangle"/>
          <p:cNvSpPr/>
          <p:nvPr/>
        </p:nvSpPr>
        <p:spPr>
          <a:xfrm>
            <a:off x="159021" y="2398869"/>
            <a:ext cx="8165916" cy="6122388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34" name="Pick T at random"/>
          <p:cNvSpPr/>
          <p:nvPr/>
        </p:nvSpPr>
        <p:spPr>
          <a:xfrm>
            <a:off x="1905052" y="2881309"/>
            <a:ext cx="6181134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Pick T at random</a:t>
            </a:r>
          </a:p>
        </p:txBody>
      </p:sp>
      <p:grpSp>
        <p:nvGrpSpPr>
          <p:cNvPr id="3343" name="Group"/>
          <p:cNvGrpSpPr/>
          <p:nvPr/>
        </p:nvGrpSpPr>
        <p:grpSpPr>
          <a:xfrm>
            <a:off x="85788500" y="444500"/>
            <a:ext cx="4094957" cy="8951598"/>
            <a:chOff x="0" y="0"/>
            <a:chExt cx="4094956" cy="8951597"/>
          </a:xfrm>
        </p:grpSpPr>
        <p:sp>
          <p:nvSpPr>
            <p:cNvPr id="3235" name="Oval"/>
            <p:cNvSpPr/>
            <p:nvPr/>
          </p:nvSpPr>
          <p:spPr>
            <a:xfrm>
              <a:off x="107" y="412509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36" name="Oval"/>
            <p:cNvSpPr/>
            <p:nvPr/>
          </p:nvSpPr>
          <p:spPr>
            <a:xfrm>
              <a:off x="107" y="78750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37" name="Oval"/>
            <p:cNvSpPr/>
            <p:nvPr/>
          </p:nvSpPr>
          <p:spPr>
            <a:xfrm>
              <a:off x="107" y="1162498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38" name="Oval"/>
            <p:cNvSpPr/>
            <p:nvPr/>
          </p:nvSpPr>
          <p:spPr>
            <a:xfrm>
              <a:off x="107" y="153749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39" name="Oval"/>
            <p:cNvSpPr/>
            <p:nvPr/>
          </p:nvSpPr>
          <p:spPr>
            <a:xfrm>
              <a:off x="107" y="191248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40" name="Oval"/>
            <p:cNvSpPr/>
            <p:nvPr/>
          </p:nvSpPr>
          <p:spPr>
            <a:xfrm>
              <a:off x="107" y="2287481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41" name="Oval"/>
            <p:cNvSpPr/>
            <p:nvPr/>
          </p:nvSpPr>
          <p:spPr>
            <a:xfrm>
              <a:off x="107" y="266247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42" name="Oval"/>
            <p:cNvSpPr/>
            <p:nvPr/>
          </p:nvSpPr>
          <p:spPr>
            <a:xfrm>
              <a:off x="107" y="303746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43" name="Oval"/>
            <p:cNvSpPr/>
            <p:nvPr/>
          </p:nvSpPr>
          <p:spPr>
            <a:xfrm>
              <a:off x="107" y="341246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44" name="Oval"/>
            <p:cNvSpPr/>
            <p:nvPr/>
          </p:nvSpPr>
          <p:spPr>
            <a:xfrm>
              <a:off x="107" y="378745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45" name="Oval"/>
            <p:cNvSpPr/>
            <p:nvPr/>
          </p:nvSpPr>
          <p:spPr>
            <a:xfrm>
              <a:off x="107" y="416245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46" name="Oval"/>
            <p:cNvSpPr/>
            <p:nvPr/>
          </p:nvSpPr>
          <p:spPr>
            <a:xfrm>
              <a:off x="107" y="453744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47" name="Oval"/>
            <p:cNvSpPr/>
            <p:nvPr/>
          </p:nvSpPr>
          <p:spPr>
            <a:xfrm>
              <a:off x="107" y="491244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48" name="Oval"/>
            <p:cNvSpPr/>
            <p:nvPr/>
          </p:nvSpPr>
          <p:spPr>
            <a:xfrm>
              <a:off x="107" y="528743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49" name="Oval"/>
            <p:cNvSpPr/>
            <p:nvPr/>
          </p:nvSpPr>
          <p:spPr>
            <a:xfrm>
              <a:off x="107" y="566242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50" name="Oval"/>
            <p:cNvSpPr/>
            <p:nvPr/>
          </p:nvSpPr>
          <p:spPr>
            <a:xfrm>
              <a:off x="3802050" y="3751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51" name="Oval"/>
            <p:cNvSpPr/>
            <p:nvPr/>
          </p:nvSpPr>
          <p:spPr>
            <a:xfrm>
              <a:off x="3802050" y="41250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52" name="Oval"/>
            <p:cNvSpPr/>
            <p:nvPr/>
          </p:nvSpPr>
          <p:spPr>
            <a:xfrm>
              <a:off x="3802050" y="78750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53" name="Oval"/>
            <p:cNvSpPr/>
            <p:nvPr/>
          </p:nvSpPr>
          <p:spPr>
            <a:xfrm>
              <a:off x="3802050" y="1162498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54" name="Oval"/>
            <p:cNvSpPr/>
            <p:nvPr/>
          </p:nvSpPr>
          <p:spPr>
            <a:xfrm>
              <a:off x="3802050" y="153749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55" name="Oval"/>
            <p:cNvSpPr/>
            <p:nvPr/>
          </p:nvSpPr>
          <p:spPr>
            <a:xfrm>
              <a:off x="3802050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56" name="Oval"/>
            <p:cNvSpPr/>
            <p:nvPr/>
          </p:nvSpPr>
          <p:spPr>
            <a:xfrm>
              <a:off x="3802050" y="228748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57" name="Oval"/>
            <p:cNvSpPr/>
            <p:nvPr/>
          </p:nvSpPr>
          <p:spPr>
            <a:xfrm>
              <a:off x="3802050" y="266247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58" name="Oval"/>
            <p:cNvSpPr/>
            <p:nvPr/>
          </p:nvSpPr>
          <p:spPr>
            <a:xfrm>
              <a:off x="3802050" y="303746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59" name="Oval"/>
            <p:cNvSpPr/>
            <p:nvPr/>
          </p:nvSpPr>
          <p:spPr>
            <a:xfrm>
              <a:off x="3802050" y="3412463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60" name="Oval"/>
            <p:cNvSpPr/>
            <p:nvPr/>
          </p:nvSpPr>
          <p:spPr>
            <a:xfrm>
              <a:off x="3802050" y="378745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61" name="Oval"/>
            <p:cNvSpPr/>
            <p:nvPr/>
          </p:nvSpPr>
          <p:spPr>
            <a:xfrm>
              <a:off x="3802050" y="416245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62" name="Oval"/>
            <p:cNvSpPr/>
            <p:nvPr/>
          </p:nvSpPr>
          <p:spPr>
            <a:xfrm>
              <a:off x="3802050" y="453744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63" name="Oval"/>
            <p:cNvSpPr/>
            <p:nvPr/>
          </p:nvSpPr>
          <p:spPr>
            <a:xfrm>
              <a:off x="3802050" y="491244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64" name="Oval"/>
            <p:cNvSpPr/>
            <p:nvPr/>
          </p:nvSpPr>
          <p:spPr>
            <a:xfrm>
              <a:off x="3802050" y="528743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65" name="Oval"/>
            <p:cNvSpPr/>
            <p:nvPr/>
          </p:nvSpPr>
          <p:spPr>
            <a:xfrm>
              <a:off x="3802050" y="566242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66" name="Oval"/>
            <p:cNvSpPr/>
            <p:nvPr/>
          </p:nvSpPr>
          <p:spPr>
            <a:xfrm>
              <a:off x="0" y="603742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67" name="Oval"/>
            <p:cNvSpPr/>
            <p:nvPr/>
          </p:nvSpPr>
          <p:spPr>
            <a:xfrm>
              <a:off x="0" y="6412417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68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69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70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71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72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73" name="Oval"/>
            <p:cNvSpPr/>
            <p:nvPr/>
          </p:nvSpPr>
          <p:spPr>
            <a:xfrm>
              <a:off x="0" y="866238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74" name="Oval"/>
            <p:cNvSpPr/>
            <p:nvPr/>
          </p:nvSpPr>
          <p:spPr>
            <a:xfrm>
              <a:off x="3801943" y="6037423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75" name="Oval"/>
            <p:cNvSpPr/>
            <p:nvPr/>
          </p:nvSpPr>
          <p:spPr>
            <a:xfrm>
              <a:off x="3801943" y="641241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76" name="Oval"/>
            <p:cNvSpPr/>
            <p:nvPr/>
          </p:nvSpPr>
          <p:spPr>
            <a:xfrm>
              <a:off x="3801943" y="678741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77" name="Oval"/>
            <p:cNvSpPr/>
            <p:nvPr/>
          </p:nvSpPr>
          <p:spPr>
            <a:xfrm>
              <a:off x="3801943" y="716240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78" name="Oval"/>
            <p:cNvSpPr/>
            <p:nvPr/>
          </p:nvSpPr>
          <p:spPr>
            <a:xfrm>
              <a:off x="3801943" y="753740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79" name="Oval"/>
            <p:cNvSpPr/>
            <p:nvPr/>
          </p:nvSpPr>
          <p:spPr>
            <a:xfrm>
              <a:off x="3801943" y="791239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80" name="Oval"/>
            <p:cNvSpPr/>
            <p:nvPr/>
          </p:nvSpPr>
          <p:spPr>
            <a:xfrm>
              <a:off x="3801943" y="828738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81" name="Oval"/>
            <p:cNvSpPr/>
            <p:nvPr/>
          </p:nvSpPr>
          <p:spPr>
            <a:xfrm>
              <a:off x="3801943" y="8662382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82" name="Oval"/>
            <p:cNvSpPr/>
            <p:nvPr/>
          </p:nvSpPr>
          <p:spPr>
            <a:xfrm>
              <a:off x="107" y="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634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3283" name="Connection Line"/>
            <p:cNvCxnSpPr>
              <a:stCxn id="3237" idx="0"/>
              <a:endCxn id="3250" idx="0"/>
            </p:cNvCxnSpPr>
            <p:nvPr/>
          </p:nvCxnSpPr>
          <p:spPr>
            <a:xfrm flipV="1">
              <a:off x="146560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284" name="Connection Line"/>
            <p:cNvCxnSpPr>
              <a:stCxn id="3253" idx="0"/>
              <a:endCxn id="3237" idx="0"/>
            </p:cNvCxnSpPr>
            <p:nvPr/>
          </p:nvCxnSpPr>
          <p:spPr>
            <a:xfrm flipH="1">
              <a:off x="146560" y="1307105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285" name="Connection Line"/>
            <p:cNvCxnSpPr>
              <a:stCxn id="3254" idx="0"/>
              <a:endCxn id="3237" idx="0"/>
            </p:cNvCxnSpPr>
            <p:nvPr/>
          </p:nvCxnSpPr>
          <p:spPr>
            <a:xfrm flipH="1" flipV="1">
              <a:off x="146560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3286" name="Connection Line"/>
            <p:cNvCxnSpPr>
              <a:stCxn id="3237" idx="0"/>
              <a:endCxn id="3255" idx="0"/>
            </p:cNvCxnSpPr>
            <p:nvPr/>
          </p:nvCxnSpPr>
          <p:spPr>
            <a:xfrm>
              <a:off x="146560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287" name="Connection Line"/>
            <p:cNvCxnSpPr>
              <a:stCxn id="3237" idx="0"/>
              <a:endCxn id="3256" idx="0"/>
            </p:cNvCxnSpPr>
            <p:nvPr/>
          </p:nvCxnSpPr>
          <p:spPr>
            <a:xfrm>
              <a:off x="146560" y="1307105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288" name="Connection Line"/>
            <p:cNvCxnSpPr>
              <a:stCxn id="3257" idx="0"/>
              <a:endCxn id="3237" idx="0"/>
            </p:cNvCxnSpPr>
            <p:nvPr/>
          </p:nvCxnSpPr>
          <p:spPr>
            <a:xfrm flipH="1" flipV="1">
              <a:off x="146560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289" name="Connection Line"/>
            <p:cNvCxnSpPr>
              <a:stCxn id="3242" idx="0"/>
              <a:endCxn id="3258" idx="0"/>
            </p:cNvCxnSpPr>
            <p:nvPr/>
          </p:nvCxnSpPr>
          <p:spPr>
            <a:xfrm flipV="1">
              <a:off x="146560" y="3182076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290" name="Connection Line"/>
            <p:cNvCxnSpPr>
              <a:stCxn id="3259" idx="0"/>
              <a:endCxn id="3242" idx="0"/>
            </p:cNvCxnSpPr>
            <p:nvPr/>
          </p:nvCxnSpPr>
          <p:spPr>
            <a:xfrm flipH="1" flipV="1">
              <a:off x="146560" y="3182076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291" name="Connection Line"/>
            <p:cNvCxnSpPr>
              <a:stCxn id="3242" idx="0"/>
              <a:endCxn id="3260" idx="0"/>
            </p:cNvCxnSpPr>
            <p:nvPr/>
          </p:nvCxnSpPr>
          <p:spPr>
            <a:xfrm>
              <a:off x="146560" y="3182076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292" name="Connection Line"/>
            <p:cNvCxnSpPr>
              <a:stCxn id="3242" idx="0"/>
              <a:endCxn id="3261" idx="0"/>
            </p:cNvCxnSpPr>
            <p:nvPr/>
          </p:nvCxnSpPr>
          <p:spPr>
            <a:xfrm>
              <a:off x="146560" y="3182076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293" name="Connection Line"/>
            <p:cNvCxnSpPr>
              <a:stCxn id="3242" idx="0"/>
              <a:endCxn id="3262" idx="0"/>
            </p:cNvCxnSpPr>
            <p:nvPr/>
          </p:nvCxnSpPr>
          <p:spPr>
            <a:xfrm>
              <a:off x="146560" y="3182076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294" name="Connection Line"/>
            <p:cNvCxnSpPr>
              <a:stCxn id="3242" idx="0"/>
              <a:endCxn id="3263" idx="0"/>
            </p:cNvCxnSpPr>
            <p:nvPr/>
          </p:nvCxnSpPr>
          <p:spPr>
            <a:xfrm>
              <a:off x="146560" y="3182076"/>
              <a:ext cx="3801944" cy="187497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295" name="Connection Line"/>
            <p:cNvCxnSpPr>
              <a:stCxn id="3262" idx="0"/>
              <a:endCxn id="3248" idx="0"/>
            </p:cNvCxnSpPr>
            <p:nvPr/>
          </p:nvCxnSpPr>
          <p:spPr>
            <a:xfrm flipH="1">
              <a:off x="146560" y="4682053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296" name="Connection Line"/>
            <p:cNvCxnSpPr>
              <a:stCxn id="3263" idx="0"/>
              <a:endCxn id="3248" idx="0"/>
            </p:cNvCxnSpPr>
            <p:nvPr/>
          </p:nvCxnSpPr>
          <p:spPr>
            <a:xfrm flipH="1">
              <a:off x="146560" y="5057047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297" name="Connection Line"/>
            <p:cNvCxnSpPr>
              <a:stCxn id="3264" idx="0"/>
              <a:endCxn id="3248" idx="0"/>
            </p:cNvCxnSpPr>
            <p:nvPr/>
          </p:nvCxnSpPr>
          <p:spPr>
            <a:xfrm flipH="1">
              <a:off x="146560" y="5432041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298" name="Connection Line"/>
            <p:cNvCxnSpPr>
              <a:stCxn id="3265" idx="0"/>
              <a:endCxn id="3248" idx="0"/>
            </p:cNvCxnSpPr>
            <p:nvPr/>
          </p:nvCxnSpPr>
          <p:spPr>
            <a:xfrm flipH="1" flipV="1">
              <a:off x="146560" y="5432042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299" name="Connection Line"/>
            <p:cNvCxnSpPr>
              <a:stCxn id="3274" idx="0"/>
              <a:endCxn id="3248" idx="0"/>
            </p:cNvCxnSpPr>
            <p:nvPr/>
          </p:nvCxnSpPr>
          <p:spPr>
            <a:xfrm flipH="1" flipV="1">
              <a:off x="146560" y="5432042"/>
              <a:ext cx="3801837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300" name="Connection Line"/>
            <p:cNvCxnSpPr>
              <a:stCxn id="3275" idx="0"/>
              <a:endCxn id="3248" idx="0"/>
            </p:cNvCxnSpPr>
            <p:nvPr/>
          </p:nvCxnSpPr>
          <p:spPr>
            <a:xfrm flipH="1" flipV="1">
              <a:off x="146560" y="5432042"/>
              <a:ext cx="3801837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301" name="Connection Line"/>
            <p:cNvCxnSpPr>
              <a:stCxn id="3271" idx="0"/>
              <a:endCxn id="3276" idx="0"/>
            </p:cNvCxnSpPr>
            <p:nvPr/>
          </p:nvCxnSpPr>
          <p:spPr>
            <a:xfrm flipV="1">
              <a:off x="146452" y="6932019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302" name="Connection Line"/>
            <p:cNvCxnSpPr>
              <a:stCxn id="3271" idx="0"/>
              <a:endCxn id="3277" idx="0"/>
            </p:cNvCxnSpPr>
            <p:nvPr/>
          </p:nvCxnSpPr>
          <p:spPr>
            <a:xfrm flipV="1">
              <a:off x="146452" y="730701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303" name="Connection Line"/>
            <p:cNvCxnSpPr>
              <a:stCxn id="3271" idx="0"/>
              <a:endCxn id="3278" idx="0"/>
            </p:cNvCxnSpPr>
            <p:nvPr/>
          </p:nvCxnSpPr>
          <p:spPr>
            <a:xfrm flipV="1">
              <a:off x="146452" y="768200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304" name="Connection Line"/>
            <p:cNvCxnSpPr>
              <a:stCxn id="3271" idx="0"/>
              <a:endCxn id="3279" idx="0"/>
            </p:cNvCxnSpPr>
            <p:nvPr/>
          </p:nvCxnSpPr>
          <p:spPr>
            <a:xfrm>
              <a:off x="146452" y="805700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305" name="Connection Line"/>
            <p:cNvCxnSpPr>
              <a:stCxn id="3271" idx="0"/>
              <a:endCxn id="3280" idx="0"/>
            </p:cNvCxnSpPr>
            <p:nvPr/>
          </p:nvCxnSpPr>
          <p:spPr>
            <a:xfrm>
              <a:off x="146452" y="805700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306" name="Connection Line"/>
            <p:cNvCxnSpPr>
              <a:stCxn id="3271" idx="0"/>
              <a:endCxn id="3281" idx="0"/>
            </p:cNvCxnSpPr>
            <p:nvPr/>
          </p:nvCxnSpPr>
          <p:spPr>
            <a:xfrm>
              <a:off x="146452" y="8057001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307" name="Connection Line"/>
            <p:cNvCxnSpPr>
              <a:stCxn id="3258" idx="0"/>
              <a:endCxn id="3244" idx="0"/>
            </p:cNvCxnSpPr>
            <p:nvPr/>
          </p:nvCxnSpPr>
          <p:spPr>
            <a:xfrm flipH="1">
              <a:off x="146560" y="3182076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308" name="Connection Line"/>
            <p:cNvCxnSpPr>
              <a:stCxn id="3258" idx="0"/>
              <a:endCxn id="3249" idx="0"/>
            </p:cNvCxnSpPr>
            <p:nvPr/>
          </p:nvCxnSpPr>
          <p:spPr>
            <a:xfrm flipH="1">
              <a:off x="146560" y="3182076"/>
              <a:ext cx="3801944" cy="262496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309" name="Connection Line"/>
            <p:cNvCxnSpPr>
              <a:stCxn id="3259" idx="0"/>
              <a:endCxn id="3245" idx="0"/>
            </p:cNvCxnSpPr>
            <p:nvPr/>
          </p:nvCxnSpPr>
          <p:spPr>
            <a:xfrm flipH="1">
              <a:off x="146560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310" name="Connection Line"/>
            <p:cNvCxnSpPr>
              <a:stCxn id="3259" idx="0"/>
              <a:endCxn id="3249" idx="0"/>
            </p:cNvCxnSpPr>
            <p:nvPr/>
          </p:nvCxnSpPr>
          <p:spPr>
            <a:xfrm flipH="1">
              <a:off x="146560" y="3557070"/>
              <a:ext cx="3801944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311" name="Connection Line"/>
            <p:cNvCxnSpPr>
              <a:stCxn id="3260" idx="0"/>
              <a:endCxn id="3247" idx="0"/>
            </p:cNvCxnSpPr>
            <p:nvPr/>
          </p:nvCxnSpPr>
          <p:spPr>
            <a:xfrm flipH="1">
              <a:off x="146560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312" name="Connection Line"/>
            <p:cNvCxnSpPr>
              <a:stCxn id="3266" idx="0"/>
              <a:endCxn id="3260" idx="0"/>
            </p:cNvCxnSpPr>
            <p:nvPr/>
          </p:nvCxnSpPr>
          <p:spPr>
            <a:xfrm flipV="1">
              <a:off x="146452" y="3932064"/>
              <a:ext cx="3802052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313" name="Connection Line"/>
            <p:cNvCxnSpPr>
              <a:stCxn id="3266" idx="0"/>
              <a:endCxn id="3275" idx="0"/>
            </p:cNvCxnSpPr>
            <p:nvPr/>
          </p:nvCxnSpPr>
          <p:spPr>
            <a:xfrm>
              <a:off x="146452" y="6182030"/>
              <a:ext cx="3801945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314" name="Connection Line"/>
            <p:cNvCxnSpPr>
              <a:stCxn id="3245" idx="0"/>
              <a:endCxn id="3261" idx="0"/>
            </p:cNvCxnSpPr>
            <p:nvPr/>
          </p:nvCxnSpPr>
          <p:spPr>
            <a:xfrm flipV="1">
              <a:off x="146560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315" name="Connection Line"/>
            <p:cNvCxnSpPr>
              <a:stCxn id="3267" idx="0"/>
              <a:endCxn id="3261" idx="0"/>
            </p:cNvCxnSpPr>
            <p:nvPr/>
          </p:nvCxnSpPr>
          <p:spPr>
            <a:xfrm flipV="1">
              <a:off x="146452" y="4307059"/>
              <a:ext cx="3802052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316" name="Connection Line"/>
            <p:cNvCxnSpPr>
              <a:stCxn id="3274" idx="0"/>
              <a:endCxn id="3246" idx="0"/>
            </p:cNvCxnSpPr>
            <p:nvPr/>
          </p:nvCxnSpPr>
          <p:spPr>
            <a:xfrm flipH="1" flipV="1">
              <a:off x="146560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317" name="Connection Line"/>
            <p:cNvCxnSpPr>
              <a:stCxn id="3245" idx="0"/>
              <a:endCxn id="3275" idx="0"/>
            </p:cNvCxnSpPr>
            <p:nvPr/>
          </p:nvCxnSpPr>
          <p:spPr>
            <a:xfrm>
              <a:off x="146560" y="4307059"/>
              <a:ext cx="3801837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318" name="Connection Line"/>
            <p:cNvCxnSpPr>
              <a:stCxn id="3265" idx="0"/>
              <a:endCxn id="3243" idx="0"/>
            </p:cNvCxnSpPr>
            <p:nvPr/>
          </p:nvCxnSpPr>
          <p:spPr>
            <a:xfrm flipH="1" flipV="1">
              <a:off x="146560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319" name="Connection Line"/>
            <p:cNvCxnSpPr>
              <a:stCxn id="3264" idx="0"/>
              <a:endCxn id="3244" idx="0"/>
            </p:cNvCxnSpPr>
            <p:nvPr/>
          </p:nvCxnSpPr>
          <p:spPr>
            <a:xfrm flipH="1" flipV="1">
              <a:off x="146560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320" name="Connection Line"/>
            <p:cNvCxnSpPr>
              <a:stCxn id="3243" idx="0"/>
              <a:endCxn id="3260" idx="0"/>
            </p:cNvCxnSpPr>
            <p:nvPr/>
          </p:nvCxnSpPr>
          <p:spPr>
            <a:xfrm>
              <a:off x="146560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321" name="Connection Line"/>
            <p:cNvCxnSpPr>
              <a:stCxn id="3267" idx="0"/>
              <a:endCxn id="3275" idx="0"/>
            </p:cNvCxnSpPr>
            <p:nvPr/>
          </p:nvCxnSpPr>
          <p:spPr>
            <a:xfrm>
              <a:off x="146452" y="6557025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322" name="Connection Line"/>
            <p:cNvCxnSpPr>
              <a:stCxn id="3257" idx="0"/>
              <a:endCxn id="3236" idx="0"/>
            </p:cNvCxnSpPr>
            <p:nvPr/>
          </p:nvCxnSpPr>
          <p:spPr>
            <a:xfrm flipH="1" flipV="1">
              <a:off x="146560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323" name="Connection Line"/>
            <p:cNvCxnSpPr>
              <a:stCxn id="3239" idx="0"/>
              <a:endCxn id="3253" idx="0"/>
            </p:cNvCxnSpPr>
            <p:nvPr/>
          </p:nvCxnSpPr>
          <p:spPr>
            <a:xfrm flipV="1">
              <a:off x="146560" y="1307105"/>
              <a:ext cx="3801944" cy="74999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324" name="Connection Line"/>
            <p:cNvCxnSpPr>
              <a:stCxn id="3240" idx="0"/>
              <a:endCxn id="3252" idx="0"/>
            </p:cNvCxnSpPr>
            <p:nvPr/>
          </p:nvCxnSpPr>
          <p:spPr>
            <a:xfrm flipV="1">
              <a:off x="146560" y="932110"/>
              <a:ext cx="3801944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325" name="Connection Line"/>
            <p:cNvCxnSpPr>
              <a:stCxn id="3235" idx="0"/>
              <a:endCxn id="3256" idx="0"/>
            </p:cNvCxnSpPr>
            <p:nvPr/>
          </p:nvCxnSpPr>
          <p:spPr>
            <a:xfrm>
              <a:off x="146560" y="557117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326" name="Connection Line"/>
            <p:cNvCxnSpPr>
              <a:stCxn id="3251" idx="0"/>
              <a:endCxn id="3282" idx="0"/>
            </p:cNvCxnSpPr>
            <p:nvPr/>
          </p:nvCxnSpPr>
          <p:spPr>
            <a:xfrm flipH="1" flipV="1">
              <a:off x="146560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327" name="Connection Line"/>
            <p:cNvCxnSpPr>
              <a:stCxn id="3235" idx="0"/>
              <a:endCxn id="3252" idx="0"/>
            </p:cNvCxnSpPr>
            <p:nvPr/>
          </p:nvCxnSpPr>
          <p:spPr>
            <a:xfrm>
              <a:off x="146560" y="557117"/>
              <a:ext cx="3801944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328" name="Connection Line"/>
            <p:cNvCxnSpPr>
              <a:stCxn id="3241" idx="0"/>
              <a:endCxn id="3256" idx="0"/>
            </p:cNvCxnSpPr>
            <p:nvPr/>
          </p:nvCxnSpPr>
          <p:spPr>
            <a:xfrm flipV="1">
              <a:off x="146560" y="2432088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329" name="Connection Line"/>
            <p:cNvCxnSpPr>
              <a:stCxn id="3254" idx="0"/>
              <a:endCxn id="3238" idx="0"/>
            </p:cNvCxnSpPr>
            <p:nvPr/>
          </p:nvCxnSpPr>
          <p:spPr>
            <a:xfrm flipH="1">
              <a:off x="146560" y="1682099"/>
              <a:ext cx="3801944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3330" name="Connection Line"/>
            <p:cNvCxnSpPr>
              <a:stCxn id="3240" idx="0"/>
              <a:endCxn id="3250" idx="0"/>
            </p:cNvCxnSpPr>
            <p:nvPr/>
          </p:nvCxnSpPr>
          <p:spPr>
            <a:xfrm flipV="1">
              <a:off x="146560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331" name="Connection Line"/>
            <p:cNvCxnSpPr>
              <a:stCxn id="3240" idx="0"/>
              <a:endCxn id="3255" idx="0"/>
            </p:cNvCxnSpPr>
            <p:nvPr/>
          </p:nvCxnSpPr>
          <p:spPr>
            <a:xfrm flipV="1">
              <a:off x="146560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332" name="Connection Line"/>
            <p:cNvCxnSpPr>
              <a:stCxn id="3241" idx="0"/>
              <a:endCxn id="3260" idx="0"/>
            </p:cNvCxnSpPr>
            <p:nvPr/>
          </p:nvCxnSpPr>
          <p:spPr>
            <a:xfrm>
              <a:off x="146560" y="2807082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333" name="Connection Line"/>
            <p:cNvCxnSpPr>
              <a:stCxn id="3241" idx="0"/>
              <a:endCxn id="3252" idx="0"/>
            </p:cNvCxnSpPr>
            <p:nvPr/>
          </p:nvCxnSpPr>
          <p:spPr>
            <a:xfrm flipV="1">
              <a:off x="146560" y="932110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334" name="Connection Line"/>
            <p:cNvCxnSpPr>
              <a:stCxn id="3262" idx="0"/>
              <a:endCxn id="3238" idx="0"/>
            </p:cNvCxnSpPr>
            <p:nvPr/>
          </p:nvCxnSpPr>
          <p:spPr>
            <a:xfrm flipH="1" flipV="1">
              <a:off x="146560" y="1682099"/>
              <a:ext cx="3801944" cy="299995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335" name="Connection Line"/>
            <p:cNvCxnSpPr>
              <a:stCxn id="3269" idx="0"/>
              <a:endCxn id="3276" idx="0"/>
            </p:cNvCxnSpPr>
            <p:nvPr/>
          </p:nvCxnSpPr>
          <p:spPr>
            <a:xfrm flipV="1">
              <a:off x="146452" y="6932019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336" name="Connection Line"/>
            <p:cNvCxnSpPr>
              <a:stCxn id="3277" idx="0"/>
              <a:endCxn id="3272" idx="0"/>
            </p:cNvCxnSpPr>
            <p:nvPr/>
          </p:nvCxnSpPr>
          <p:spPr>
            <a:xfrm flipH="1">
              <a:off x="146452" y="7307013"/>
              <a:ext cx="3801945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337" name="Connection Line"/>
            <p:cNvCxnSpPr>
              <a:stCxn id="3273" idx="0"/>
              <a:endCxn id="3276" idx="0"/>
            </p:cNvCxnSpPr>
            <p:nvPr/>
          </p:nvCxnSpPr>
          <p:spPr>
            <a:xfrm flipV="1">
              <a:off x="146452" y="6932019"/>
              <a:ext cx="3801945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338" name="Connection Line"/>
            <p:cNvCxnSpPr>
              <a:stCxn id="3280" idx="0"/>
              <a:endCxn id="3270" idx="0"/>
            </p:cNvCxnSpPr>
            <p:nvPr/>
          </p:nvCxnSpPr>
          <p:spPr>
            <a:xfrm flipH="1" flipV="1">
              <a:off x="146452" y="7682007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339" name="Connection Line"/>
            <p:cNvCxnSpPr>
              <a:stCxn id="3278" idx="0"/>
              <a:endCxn id="3270" idx="0"/>
            </p:cNvCxnSpPr>
            <p:nvPr/>
          </p:nvCxnSpPr>
          <p:spPr>
            <a:xfrm flipH="1">
              <a:off x="146452" y="7682007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340" name="Connection Line"/>
            <p:cNvCxnSpPr>
              <a:stCxn id="3277" idx="0"/>
              <a:endCxn id="3246" idx="0"/>
            </p:cNvCxnSpPr>
            <p:nvPr/>
          </p:nvCxnSpPr>
          <p:spPr>
            <a:xfrm flipH="1" flipV="1">
              <a:off x="146560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341" name="Connection Line"/>
            <p:cNvCxnSpPr>
              <a:stCxn id="3254" idx="0"/>
              <a:endCxn id="3241" idx="0"/>
            </p:cNvCxnSpPr>
            <p:nvPr/>
          </p:nvCxnSpPr>
          <p:spPr>
            <a:xfrm flipH="1">
              <a:off x="146560" y="1682099"/>
              <a:ext cx="3801944" cy="112498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3342" name="Connection Line"/>
            <p:cNvCxnSpPr>
              <a:stCxn id="3251" idx="0"/>
              <a:endCxn id="3238" idx="0"/>
            </p:cNvCxnSpPr>
            <p:nvPr/>
          </p:nvCxnSpPr>
          <p:spPr>
            <a:xfrm flipH="1">
              <a:off x="146560" y="557116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  <p:grpSp>
        <p:nvGrpSpPr>
          <p:cNvPr id="3346" name="Group"/>
          <p:cNvGrpSpPr/>
          <p:nvPr/>
        </p:nvGrpSpPr>
        <p:grpSpPr>
          <a:xfrm>
            <a:off x="2351944" y="5501245"/>
            <a:ext cx="5722319" cy="1270001"/>
            <a:chOff x="0" y="0"/>
            <a:chExt cx="5722318" cy="1270000"/>
          </a:xfrm>
        </p:grpSpPr>
        <p:sp>
          <p:nvSpPr>
            <p:cNvPr id="3344" name="Else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Else</a:t>
              </a:r>
            </a:p>
          </p:txBody>
        </p:sp>
        <p:sp>
          <p:nvSpPr>
            <p:cNvPr id="3345" name="Reject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Reject</a:t>
              </a:r>
            </a:p>
          </p:txBody>
        </p:sp>
      </p:grpSp>
      <p:grpSp>
        <p:nvGrpSpPr>
          <p:cNvPr id="3457" name="Group"/>
          <p:cNvGrpSpPr/>
          <p:nvPr/>
        </p:nvGrpSpPr>
        <p:grpSpPr>
          <a:xfrm>
            <a:off x="8572499" y="444500"/>
            <a:ext cx="4336357" cy="8951599"/>
            <a:chOff x="0" y="0"/>
            <a:chExt cx="4336355" cy="8951598"/>
          </a:xfrm>
        </p:grpSpPr>
        <p:grpSp>
          <p:nvGrpSpPr>
            <p:cNvPr id="3455" name="Group"/>
            <p:cNvGrpSpPr/>
            <p:nvPr/>
          </p:nvGrpSpPr>
          <p:grpSpPr>
            <a:xfrm>
              <a:off x="0" y="0"/>
              <a:ext cx="4094956" cy="8951599"/>
              <a:chOff x="0" y="0"/>
              <a:chExt cx="4094955" cy="8951598"/>
            </a:xfrm>
          </p:grpSpPr>
          <p:sp>
            <p:nvSpPr>
              <p:cNvPr id="3347" name="Oval"/>
              <p:cNvSpPr/>
              <p:nvPr/>
            </p:nvSpPr>
            <p:spPr>
              <a:xfrm>
                <a:off x="106" y="412509"/>
                <a:ext cx="292907" cy="289216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48" name="Oval"/>
              <p:cNvSpPr/>
              <p:nvPr/>
            </p:nvSpPr>
            <p:spPr>
              <a:xfrm>
                <a:off x="106" y="787504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49" name="Oval"/>
              <p:cNvSpPr/>
              <p:nvPr/>
            </p:nvSpPr>
            <p:spPr>
              <a:xfrm>
                <a:off x="106" y="1162498"/>
                <a:ext cx="292907" cy="289215"/>
              </a:xfrm>
              <a:prstGeom prst="ellipse">
                <a:avLst/>
              </a:prstGeom>
              <a:solidFill>
                <a:schemeClr val="accent1">
                  <a:alpha val="1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50" name="Oval"/>
              <p:cNvSpPr/>
              <p:nvPr/>
            </p:nvSpPr>
            <p:spPr>
              <a:xfrm>
                <a:off x="106" y="1537492"/>
                <a:ext cx="292907" cy="289216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51" name="Oval"/>
              <p:cNvSpPr/>
              <p:nvPr/>
            </p:nvSpPr>
            <p:spPr>
              <a:xfrm>
                <a:off x="106" y="1912486"/>
                <a:ext cx="292907" cy="289216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52" name="Oval"/>
              <p:cNvSpPr/>
              <p:nvPr/>
            </p:nvSpPr>
            <p:spPr>
              <a:xfrm>
                <a:off x="106" y="2287480"/>
                <a:ext cx="292907" cy="289216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53" name="Oval"/>
              <p:cNvSpPr/>
              <p:nvPr/>
            </p:nvSpPr>
            <p:spPr>
              <a:xfrm>
                <a:off x="106" y="2662475"/>
                <a:ext cx="292907" cy="289215"/>
              </a:xfrm>
              <a:prstGeom prst="ellipse">
                <a:avLst/>
              </a:prstGeom>
              <a:solidFill>
                <a:schemeClr val="accent1">
                  <a:alpha val="1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54" name="Oval"/>
              <p:cNvSpPr/>
              <p:nvPr/>
            </p:nvSpPr>
            <p:spPr>
              <a:xfrm>
                <a:off x="106" y="3037469"/>
                <a:ext cx="292907" cy="289216"/>
              </a:xfrm>
              <a:prstGeom prst="ellipse">
                <a:avLst/>
              </a:prstGeom>
              <a:solidFill>
                <a:schemeClr val="accent3">
                  <a:alpha val="1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55" name="Oval"/>
              <p:cNvSpPr/>
              <p:nvPr/>
            </p:nvSpPr>
            <p:spPr>
              <a:xfrm>
                <a:off x="106" y="3412463"/>
                <a:ext cx="292907" cy="289216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56" name="Oval"/>
              <p:cNvSpPr/>
              <p:nvPr/>
            </p:nvSpPr>
            <p:spPr>
              <a:xfrm>
                <a:off x="106" y="3787457"/>
                <a:ext cx="292907" cy="289216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57" name="Oval"/>
              <p:cNvSpPr/>
              <p:nvPr/>
            </p:nvSpPr>
            <p:spPr>
              <a:xfrm>
                <a:off x="106" y="4162452"/>
                <a:ext cx="292907" cy="289215"/>
              </a:xfrm>
              <a:prstGeom prst="ellipse">
                <a:avLst/>
              </a:prstGeom>
              <a:solidFill>
                <a:schemeClr val="accent3">
                  <a:alpha val="1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58" name="Oval"/>
              <p:cNvSpPr/>
              <p:nvPr/>
            </p:nvSpPr>
            <p:spPr>
              <a:xfrm>
                <a:off x="106" y="4537446"/>
                <a:ext cx="292907" cy="289215"/>
              </a:xfrm>
              <a:prstGeom prst="ellipse">
                <a:avLst/>
              </a:prstGeom>
              <a:solidFill>
                <a:schemeClr val="accent5">
                  <a:hueOff val="-82419"/>
                  <a:satOff val="-9513"/>
                  <a:lumOff val="-16343"/>
                  <a:alpha val="1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59" name="Oval"/>
              <p:cNvSpPr/>
              <p:nvPr/>
            </p:nvSpPr>
            <p:spPr>
              <a:xfrm>
                <a:off x="106" y="4912440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60" name="Oval"/>
              <p:cNvSpPr/>
              <p:nvPr/>
            </p:nvSpPr>
            <p:spPr>
              <a:xfrm>
                <a:off x="106" y="5287434"/>
                <a:ext cx="292907" cy="289215"/>
              </a:xfrm>
              <a:prstGeom prst="ellipse">
                <a:avLst/>
              </a:prstGeom>
              <a:solidFill>
                <a:schemeClr val="accent5">
                  <a:hueOff val="-82419"/>
                  <a:satOff val="-9513"/>
                  <a:lumOff val="-16343"/>
                  <a:alpha val="1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61" name="Oval"/>
              <p:cNvSpPr/>
              <p:nvPr/>
            </p:nvSpPr>
            <p:spPr>
              <a:xfrm>
                <a:off x="106" y="5662428"/>
                <a:ext cx="292907" cy="289216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62" name="Oval"/>
              <p:cNvSpPr/>
              <p:nvPr/>
            </p:nvSpPr>
            <p:spPr>
              <a:xfrm>
                <a:off x="3802049" y="37515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63" name="Oval"/>
              <p:cNvSpPr/>
              <p:nvPr/>
            </p:nvSpPr>
            <p:spPr>
              <a:xfrm>
                <a:off x="3802049" y="412509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64" name="Oval"/>
              <p:cNvSpPr/>
              <p:nvPr/>
            </p:nvSpPr>
            <p:spPr>
              <a:xfrm>
                <a:off x="3802049" y="787503"/>
                <a:ext cx="292907" cy="289216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65" name="Oval"/>
              <p:cNvSpPr/>
              <p:nvPr/>
            </p:nvSpPr>
            <p:spPr>
              <a:xfrm>
                <a:off x="3802049" y="1162498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66" name="Oval"/>
              <p:cNvSpPr/>
              <p:nvPr/>
            </p:nvSpPr>
            <p:spPr>
              <a:xfrm>
                <a:off x="3802049" y="1537492"/>
                <a:ext cx="292907" cy="289215"/>
              </a:xfrm>
              <a:prstGeom prst="ellipse">
                <a:avLst/>
              </a:prstGeom>
              <a:solidFill>
                <a:schemeClr val="accent1">
                  <a:alpha val="1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67" name="Oval"/>
              <p:cNvSpPr/>
              <p:nvPr/>
            </p:nvSpPr>
            <p:spPr>
              <a:xfrm>
                <a:off x="3802049" y="1912486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68" name="Oval"/>
              <p:cNvSpPr/>
              <p:nvPr/>
            </p:nvSpPr>
            <p:spPr>
              <a:xfrm>
                <a:off x="3802049" y="2287480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69" name="Oval"/>
              <p:cNvSpPr/>
              <p:nvPr/>
            </p:nvSpPr>
            <p:spPr>
              <a:xfrm>
                <a:off x="3802049" y="2662475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70" name="Oval"/>
              <p:cNvSpPr/>
              <p:nvPr/>
            </p:nvSpPr>
            <p:spPr>
              <a:xfrm>
                <a:off x="3802049" y="3037469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71" name="Oval"/>
              <p:cNvSpPr/>
              <p:nvPr/>
            </p:nvSpPr>
            <p:spPr>
              <a:xfrm>
                <a:off x="3802049" y="3412463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72" name="Oval"/>
              <p:cNvSpPr/>
              <p:nvPr/>
            </p:nvSpPr>
            <p:spPr>
              <a:xfrm>
                <a:off x="3802049" y="3787457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73" name="Oval"/>
              <p:cNvSpPr/>
              <p:nvPr/>
            </p:nvSpPr>
            <p:spPr>
              <a:xfrm>
                <a:off x="3802049" y="4162452"/>
                <a:ext cx="292907" cy="289215"/>
              </a:xfrm>
              <a:prstGeom prst="ellipse">
                <a:avLst/>
              </a:prstGeom>
              <a:solidFill>
                <a:schemeClr val="accent3">
                  <a:alpha val="1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74" name="Oval"/>
              <p:cNvSpPr/>
              <p:nvPr/>
            </p:nvSpPr>
            <p:spPr>
              <a:xfrm>
                <a:off x="3802049" y="4537446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75" name="Oval"/>
              <p:cNvSpPr/>
              <p:nvPr/>
            </p:nvSpPr>
            <p:spPr>
              <a:xfrm>
                <a:off x="3802049" y="4912440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76" name="Oval"/>
              <p:cNvSpPr/>
              <p:nvPr/>
            </p:nvSpPr>
            <p:spPr>
              <a:xfrm>
                <a:off x="3802049" y="5287434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77" name="Oval"/>
              <p:cNvSpPr/>
              <p:nvPr/>
            </p:nvSpPr>
            <p:spPr>
              <a:xfrm>
                <a:off x="3802049" y="5662428"/>
                <a:ext cx="292907" cy="289216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78" name="Oval"/>
              <p:cNvSpPr/>
              <p:nvPr/>
            </p:nvSpPr>
            <p:spPr>
              <a:xfrm>
                <a:off x="0" y="6037423"/>
                <a:ext cx="292906" cy="289216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79" name="Oval"/>
              <p:cNvSpPr/>
              <p:nvPr/>
            </p:nvSpPr>
            <p:spPr>
              <a:xfrm>
                <a:off x="0" y="6412417"/>
                <a:ext cx="292906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80" name="Oval"/>
              <p:cNvSpPr/>
              <p:nvPr/>
            </p:nvSpPr>
            <p:spPr>
              <a:xfrm>
                <a:off x="0" y="6787412"/>
                <a:ext cx="292906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81" name="Oval"/>
              <p:cNvSpPr/>
              <p:nvPr/>
            </p:nvSpPr>
            <p:spPr>
              <a:xfrm>
                <a:off x="0" y="7162406"/>
                <a:ext cx="292906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82" name="Oval"/>
              <p:cNvSpPr/>
              <p:nvPr/>
            </p:nvSpPr>
            <p:spPr>
              <a:xfrm>
                <a:off x="0" y="7537400"/>
                <a:ext cx="292906" cy="289215"/>
              </a:xfrm>
              <a:prstGeom prst="ellipse">
                <a:avLst/>
              </a:prstGeom>
              <a:solidFill>
                <a:schemeClr val="accent4">
                  <a:hueOff val="-461056"/>
                  <a:satOff val="4338"/>
                  <a:lumOff val="-10225"/>
                  <a:alpha val="1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83" name="Oval"/>
              <p:cNvSpPr/>
              <p:nvPr/>
            </p:nvSpPr>
            <p:spPr>
              <a:xfrm>
                <a:off x="0" y="7912394"/>
                <a:ext cx="292906" cy="289215"/>
              </a:xfrm>
              <a:prstGeom prst="ellipse">
                <a:avLst/>
              </a:prstGeom>
              <a:solidFill>
                <a:schemeClr val="accent4">
                  <a:hueOff val="-461056"/>
                  <a:satOff val="4338"/>
                  <a:lumOff val="-10225"/>
                  <a:alpha val="1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84" name="Oval"/>
              <p:cNvSpPr/>
              <p:nvPr/>
            </p:nvSpPr>
            <p:spPr>
              <a:xfrm>
                <a:off x="0" y="8287388"/>
                <a:ext cx="292906" cy="289216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85" name="Oval"/>
              <p:cNvSpPr/>
              <p:nvPr/>
            </p:nvSpPr>
            <p:spPr>
              <a:xfrm>
                <a:off x="0" y="8662384"/>
                <a:ext cx="292906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86" name="Oval"/>
              <p:cNvSpPr/>
              <p:nvPr/>
            </p:nvSpPr>
            <p:spPr>
              <a:xfrm>
                <a:off x="3801942" y="6037422"/>
                <a:ext cx="292907" cy="289216"/>
              </a:xfrm>
              <a:prstGeom prst="ellipse">
                <a:avLst/>
              </a:prstGeom>
              <a:solidFill>
                <a:schemeClr val="accent5">
                  <a:hueOff val="-82419"/>
                  <a:satOff val="-9513"/>
                  <a:lumOff val="-16343"/>
                  <a:alpha val="1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87" name="Oval"/>
              <p:cNvSpPr/>
              <p:nvPr/>
            </p:nvSpPr>
            <p:spPr>
              <a:xfrm>
                <a:off x="3801942" y="6412417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88" name="Oval"/>
              <p:cNvSpPr/>
              <p:nvPr/>
            </p:nvSpPr>
            <p:spPr>
              <a:xfrm>
                <a:off x="3801942" y="6787412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89" name="Oval"/>
              <p:cNvSpPr/>
              <p:nvPr/>
            </p:nvSpPr>
            <p:spPr>
              <a:xfrm>
                <a:off x="3801942" y="7162406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90" name="Oval"/>
              <p:cNvSpPr/>
              <p:nvPr/>
            </p:nvSpPr>
            <p:spPr>
              <a:xfrm>
                <a:off x="3801942" y="7537400"/>
                <a:ext cx="292907" cy="289215"/>
              </a:xfrm>
              <a:prstGeom prst="ellipse">
                <a:avLst/>
              </a:prstGeom>
              <a:solidFill>
                <a:schemeClr val="accent4">
                  <a:hueOff val="-461056"/>
                  <a:satOff val="4338"/>
                  <a:lumOff val="-10225"/>
                  <a:alpha val="1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91" name="Oval"/>
              <p:cNvSpPr/>
              <p:nvPr/>
            </p:nvSpPr>
            <p:spPr>
              <a:xfrm>
                <a:off x="3801942" y="7912394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92" name="Oval"/>
              <p:cNvSpPr/>
              <p:nvPr/>
            </p:nvSpPr>
            <p:spPr>
              <a:xfrm>
                <a:off x="3801942" y="8287388"/>
                <a:ext cx="292907" cy="289216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93" name="Oval"/>
              <p:cNvSpPr/>
              <p:nvPr/>
            </p:nvSpPr>
            <p:spPr>
              <a:xfrm>
                <a:off x="3801942" y="8662382"/>
                <a:ext cx="292907" cy="289216"/>
              </a:xfrm>
              <a:prstGeom prst="ellipse">
                <a:avLst/>
              </a:prstGeom>
              <a:noFill/>
              <a:ln w="25400" cap="flat">
                <a:solidFill>
                  <a:srgbClr val="000000">
                    <a:alpha val="1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394" name="Oval"/>
              <p:cNvSpPr/>
              <p:nvPr/>
            </p:nvSpPr>
            <p:spPr>
              <a:xfrm>
                <a:off x="106" y="0"/>
                <a:ext cx="292907" cy="289215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cxnSp>
            <p:nvCxnSpPr>
              <p:cNvPr id="3395" name="Connection Line"/>
              <p:cNvCxnSpPr>
                <a:stCxn id="3349" idx="0"/>
                <a:endCxn id="3362" idx="0"/>
              </p:cNvCxnSpPr>
              <p:nvPr/>
            </p:nvCxnSpPr>
            <p:spPr>
              <a:xfrm flipV="1">
                <a:off x="146559" y="182122"/>
                <a:ext cx="3801944" cy="1124984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396" name="Connection Line"/>
              <p:cNvCxnSpPr>
                <a:stCxn id="3365" idx="0"/>
                <a:endCxn id="3349" idx="0"/>
              </p:cNvCxnSpPr>
              <p:nvPr/>
            </p:nvCxnSpPr>
            <p:spPr>
              <a:xfrm flipH="1">
                <a:off x="146559" y="1307105"/>
                <a:ext cx="3801944" cy="1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397" name="Connection Line"/>
              <p:cNvCxnSpPr>
                <a:stCxn id="3366" idx="0"/>
                <a:endCxn id="3349" idx="0"/>
              </p:cNvCxnSpPr>
              <p:nvPr/>
            </p:nvCxnSpPr>
            <p:spPr>
              <a:xfrm flipH="1" flipV="1">
                <a:off x="146559" y="1307105"/>
                <a:ext cx="3801944" cy="374995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398" name="Connection Line"/>
              <p:cNvCxnSpPr>
                <a:stCxn id="3349" idx="0"/>
                <a:endCxn id="3367" idx="0"/>
              </p:cNvCxnSpPr>
              <p:nvPr/>
            </p:nvCxnSpPr>
            <p:spPr>
              <a:xfrm>
                <a:off x="146559" y="1307105"/>
                <a:ext cx="3801944" cy="749989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399" name="Connection Line"/>
              <p:cNvCxnSpPr>
                <a:stCxn id="3349" idx="0"/>
                <a:endCxn id="3368" idx="0"/>
              </p:cNvCxnSpPr>
              <p:nvPr/>
            </p:nvCxnSpPr>
            <p:spPr>
              <a:xfrm>
                <a:off x="146559" y="1307105"/>
                <a:ext cx="3801944" cy="1124983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00" name="Connection Line"/>
              <p:cNvCxnSpPr>
                <a:stCxn id="3369" idx="0"/>
                <a:endCxn id="3349" idx="0"/>
              </p:cNvCxnSpPr>
              <p:nvPr/>
            </p:nvCxnSpPr>
            <p:spPr>
              <a:xfrm flipH="1" flipV="1">
                <a:off x="146559" y="1307105"/>
                <a:ext cx="3801944" cy="1499978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01" name="Connection Line"/>
              <p:cNvCxnSpPr>
                <a:stCxn id="3354" idx="0"/>
                <a:endCxn id="3370" idx="0"/>
              </p:cNvCxnSpPr>
              <p:nvPr/>
            </p:nvCxnSpPr>
            <p:spPr>
              <a:xfrm flipV="1">
                <a:off x="146559" y="3182076"/>
                <a:ext cx="3801944" cy="1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02" name="Connection Line"/>
              <p:cNvCxnSpPr>
                <a:stCxn id="3371" idx="0"/>
                <a:endCxn id="3354" idx="0"/>
              </p:cNvCxnSpPr>
              <p:nvPr/>
            </p:nvCxnSpPr>
            <p:spPr>
              <a:xfrm flipH="1" flipV="1">
                <a:off x="146559" y="3182076"/>
                <a:ext cx="3801944" cy="374995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03" name="Connection Line"/>
              <p:cNvCxnSpPr>
                <a:stCxn id="3354" idx="0"/>
                <a:endCxn id="3372" idx="0"/>
              </p:cNvCxnSpPr>
              <p:nvPr/>
            </p:nvCxnSpPr>
            <p:spPr>
              <a:xfrm>
                <a:off x="146559" y="3182076"/>
                <a:ext cx="3801944" cy="749989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04" name="Connection Line"/>
              <p:cNvCxnSpPr>
                <a:stCxn id="3354" idx="0"/>
                <a:endCxn id="3373" idx="0"/>
              </p:cNvCxnSpPr>
              <p:nvPr/>
            </p:nvCxnSpPr>
            <p:spPr>
              <a:xfrm>
                <a:off x="146559" y="3182076"/>
                <a:ext cx="3801944" cy="1124984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05" name="Connection Line"/>
              <p:cNvCxnSpPr>
                <a:stCxn id="3354" idx="0"/>
                <a:endCxn id="3374" idx="0"/>
              </p:cNvCxnSpPr>
              <p:nvPr/>
            </p:nvCxnSpPr>
            <p:spPr>
              <a:xfrm>
                <a:off x="146559" y="3182076"/>
                <a:ext cx="3801944" cy="1499978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06" name="Connection Line"/>
              <p:cNvCxnSpPr>
                <a:stCxn id="3354" idx="0"/>
                <a:endCxn id="3375" idx="0"/>
              </p:cNvCxnSpPr>
              <p:nvPr/>
            </p:nvCxnSpPr>
            <p:spPr>
              <a:xfrm>
                <a:off x="146559" y="3182076"/>
                <a:ext cx="3801944" cy="1874972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07" name="Connection Line"/>
              <p:cNvCxnSpPr>
                <a:stCxn id="3374" idx="0"/>
                <a:endCxn id="3360" idx="0"/>
              </p:cNvCxnSpPr>
              <p:nvPr/>
            </p:nvCxnSpPr>
            <p:spPr>
              <a:xfrm flipH="1">
                <a:off x="146559" y="4682053"/>
                <a:ext cx="3801944" cy="749989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08" name="Connection Line"/>
              <p:cNvCxnSpPr>
                <a:stCxn id="3375" idx="0"/>
                <a:endCxn id="3360" idx="0"/>
              </p:cNvCxnSpPr>
              <p:nvPr/>
            </p:nvCxnSpPr>
            <p:spPr>
              <a:xfrm flipH="1">
                <a:off x="146559" y="5057047"/>
                <a:ext cx="3801944" cy="374995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09" name="Connection Line"/>
              <p:cNvCxnSpPr>
                <a:stCxn id="3376" idx="0"/>
                <a:endCxn id="3360" idx="0"/>
              </p:cNvCxnSpPr>
              <p:nvPr/>
            </p:nvCxnSpPr>
            <p:spPr>
              <a:xfrm flipH="1">
                <a:off x="146559" y="5432041"/>
                <a:ext cx="3801944" cy="1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10" name="Connection Line"/>
              <p:cNvCxnSpPr>
                <a:stCxn id="3377" idx="0"/>
                <a:endCxn id="3360" idx="0"/>
              </p:cNvCxnSpPr>
              <p:nvPr/>
            </p:nvCxnSpPr>
            <p:spPr>
              <a:xfrm flipH="1" flipV="1">
                <a:off x="146559" y="5432041"/>
                <a:ext cx="3801944" cy="374995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11" name="Connection Line"/>
              <p:cNvCxnSpPr>
                <a:stCxn id="3386" idx="0"/>
                <a:endCxn id="3360" idx="0"/>
              </p:cNvCxnSpPr>
              <p:nvPr/>
            </p:nvCxnSpPr>
            <p:spPr>
              <a:xfrm flipH="1" flipV="1">
                <a:off x="146559" y="5432041"/>
                <a:ext cx="3801837" cy="749990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12" name="Connection Line"/>
              <p:cNvCxnSpPr>
                <a:stCxn id="3387" idx="0"/>
                <a:endCxn id="3360" idx="0"/>
              </p:cNvCxnSpPr>
              <p:nvPr/>
            </p:nvCxnSpPr>
            <p:spPr>
              <a:xfrm flipH="1" flipV="1">
                <a:off x="146559" y="5432041"/>
                <a:ext cx="3801837" cy="1124984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13" name="Connection Line"/>
              <p:cNvCxnSpPr>
                <a:stCxn id="3383" idx="0"/>
                <a:endCxn id="3388" idx="0"/>
              </p:cNvCxnSpPr>
              <p:nvPr/>
            </p:nvCxnSpPr>
            <p:spPr>
              <a:xfrm flipV="1">
                <a:off x="146452" y="6932019"/>
                <a:ext cx="3801944" cy="1124983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14" name="Connection Line"/>
              <p:cNvCxnSpPr>
                <a:stCxn id="3383" idx="0"/>
                <a:endCxn id="3389" idx="0"/>
              </p:cNvCxnSpPr>
              <p:nvPr/>
            </p:nvCxnSpPr>
            <p:spPr>
              <a:xfrm flipV="1">
                <a:off x="146452" y="7307013"/>
                <a:ext cx="3801944" cy="749989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15" name="Connection Line"/>
              <p:cNvCxnSpPr>
                <a:stCxn id="3383" idx="0"/>
                <a:endCxn id="3390" idx="0"/>
              </p:cNvCxnSpPr>
              <p:nvPr/>
            </p:nvCxnSpPr>
            <p:spPr>
              <a:xfrm flipV="1">
                <a:off x="146452" y="7682007"/>
                <a:ext cx="3801944" cy="374995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16" name="Connection Line"/>
              <p:cNvCxnSpPr>
                <a:stCxn id="3383" idx="0"/>
                <a:endCxn id="3391" idx="0"/>
              </p:cNvCxnSpPr>
              <p:nvPr/>
            </p:nvCxnSpPr>
            <p:spPr>
              <a:xfrm>
                <a:off x="146452" y="8057001"/>
                <a:ext cx="3801944" cy="1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17" name="Connection Line"/>
              <p:cNvCxnSpPr>
                <a:stCxn id="3383" idx="0"/>
                <a:endCxn id="3392" idx="0"/>
              </p:cNvCxnSpPr>
              <p:nvPr/>
            </p:nvCxnSpPr>
            <p:spPr>
              <a:xfrm>
                <a:off x="146452" y="8057001"/>
                <a:ext cx="3801944" cy="374995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18" name="Connection Line"/>
              <p:cNvCxnSpPr>
                <a:stCxn id="3383" idx="0"/>
                <a:endCxn id="3393" idx="0"/>
              </p:cNvCxnSpPr>
              <p:nvPr/>
            </p:nvCxnSpPr>
            <p:spPr>
              <a:xfrm>
                <a:off x="146452" y="8057001"/>
                <a:ext cx="3801944" cy="749990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19" name="Connection Line"/>
              <p:cNvCxnSpPr>
                <a:stCxn id="3370" idx="0"/>
                <a:endCxn id="3356" idx="0"/>
              </p:cNvCxnSpPr>
              <p:nvPr/>
            </p:nvCxnSpPr>
            <p:spPr>
              <a:xfrm flipH="1">
                <a:off x="146559" y="3182076"/>
                <a:ext cx="3801944" cy="749990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20" name="Connection Line"/>
              <p:cNvCxnSpPr>
                <a:stCxn id="3370" idx="0"/>
                <a:endCxn id="3361" idx="0"/>
              </p:cNvCxnSpPr>
              <p:nvPr/>
            </p:nvCxnSpPr>
            <p:spPr>
              <a:xfrm flipH="1">
                <a:off x="146559" y="3182076"/>
                <a:ext cx="3801944" cy="2624960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21" name="Connection Line"/>
              <p:cNvCxnSpPr>
                <a:stCxn id="3371" idx="0"/>
                <a:endCxn id="3357" idx="0"/>
              </p:cNvCxnSpPr>
              <p:nvPr/>
            </p:nvCxnSpPr>
            <p:spPr>
              <a:xfrm flipH="1">
                <a:off x="146559" y="3557070"/>
                <a:ext cx="3801944" cy="749990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22" name="Connection Line"/>
              <p:cNvCxnSpPr>
                <a:stCxn id="3371" idx="0"/>
                <a:endCxn id="3361" idx="0"/>
              </p:cNvCxnSpPr>
              <p:nvPr/>
            </p:nvCxnSpPr>
            <p:spPr>
              <a:xfrm flipH="1">
                <a:off x="146559" y="3557070"/>
                <a:ext cx="3801944" cy="2249966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23" name="Connection Line"/>
              <p:cNvCxnSpPr>
                <a:stCxn id="3372" idx="0"/>
                <a:endCxn id="3359" idx="0"/>
              </p:cNvCxnSpPr>
              <p:nvPr/>
            </p:nvCxnSpPr>
            <p:spPr>
              <a:xfrm flipH="1">
                <a:off x="146559" y="3932064"/>
                <a:ext cx="3801944" cy="1124984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24" name="Connection Line"/>
              <p:cNvCxnSpPr>
                <a:stCxn id="3378" idx="0"/>
                <a:endCxn id="3372" idx="0"/>
              </p:cNvCxnSpPr>
              <p:nvPr/>
            </p:nvCxnSpPr>
            <p:spPr>
              <a:xfrm flipV="1">
                <a:off x="146452" y="3932064"/>
                <a:ext cx="3802051" cy="2249967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25" name="Connection Line"/>
              <p:cNvCxnSpPr>
                <a:stCxn id="3378" idx="0"/>
                <a:endCxn id="3387" idx="0"/>
              </p:cNvCxnSpPr>
              <p:nvPr/>
            </p:nvCxnSpPr>
            <p:spPr>
              <a:xfrm>
                <a:off x="146452" y="6182030"/>
                <a:ext cx="3801944" cy="374995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26" name="Connection Line"/>
              <p:cNvCxnSpPr>
                <a:stCxn id="3357" idx="0"/>
                <a:endCxn id="3373" idx="0"/>
              </p:cNvCxnSpPr>
              <p:nvPr/>
            </p:nvCxnSpPr>
            <p:spPr>
              <a:xfrm>
                <a:off x="146559" y="4307059"/>
                <a:ext cx="3801944" cy="1"/>
              </a:xfrm>
              <a:prstGeom prst="straightConnector1">
                <a:avLst/>
              </a:prstGeom>
              <a:ln w="25400" cap="flat">
                <a:solidFill>
                  <a:srgbClr val="D5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27" name="Connection Line"/>
              <p:cNvCxnSpPr>
                <a:stCxn id="3379" idx="0"/>
                <a:endCxn id="3373" idx="0"/>
              </p:cNvCxnSpPr>
              <p:nvPr/>
            </p:nvCxnSpPr>
            <p:spPr>
              <a:xfrm flipV="1">
                <a:off x="146452" y="4307059"/>
                <a:ext cx="3802051" cy="2249966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28" name="Connection Line"/>
              <p:cNvCxnSpPr>
                <a:stCxn id="3386" idx="0"/>
                <a:endCxn id="3358" idx="0"/>
              </p:cNvCxnSpPr>
              <p:nvPr/>
            </p:nvCxnSpPr>
            <p:spPr>
              <a:xfrm flipH="1" flipV="1">
                <a:off x="146559" y="4682053"/>
                <a:ext cx="3801837" cy="1499978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29" name="Connection Line"/>
              <p:cNvCxnSpPr>
                <a:stCxn id="3357" idx="0"/>
                <a:endCxn id="3387" idx="0"/>
              </p:cNvCxnSpPr>
              <p:nvPr/>
            </p:nvCxnSpPr>
            <p:spPr>
              <a:xfrm>
                <a:off x="146559" y="4307059"/>
                <a:ext cx="3801837" cy="2249966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30" name="Connection Line"/>
              <p:cNvCxnSpPr>
                <a:stCxn id="3377" idx="0"/>
                <a:endCxn id="3355" idx="0"/>
              </p:cNvCxnSpPr>
              <p:nvPr/>
            </p:nvCxnSpPr>
            <p:spPr>
              <a:xfrm flipH="1" flipV="1">
                <a:off x="146559" y="3557070"/>
                <a:ext cx="3801944" cy="2249966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31" name="Connection Line"/>
              <p:cNvCxnSpPr>
                <a:stCxn id="3376" idx="0"/>
                <a:endCxn id="3356" idx="0"/>
              </p:cNvCxnSpPr>
              <p:nvPr/>
            </p:nvCxnSpPr>
            <p:spPr>
              <a:xfrm flipH="1" flipV="1">
                <a:off x="146559" y="3932065"/>
                <a:ext cx="3801944" cy="1499977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32" name="Connection Line"/>
              <p:cNvCxnSpPr>
                <a:stCxn id="3355" idx="0"/>
                <a:endCxn id="3372" idx="0"/>
              </p:cNvCxnSpPr>
              <p:nvPr/>
            </p:nvCxnSpPr>
            <p:spPr>
              <a:xfrm>
                <a:off x="146559" y="3557070"/>
                <a:ext cx="3801944" cy="374995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33" name="Connection Line"/>
              <p:cNvCxnSpPr>
                <a:stCxn id="3379" idx="0"/>
                <a:endCxn id="3387" idx="0"/>
              </p:cNvCxnSpPr>
              <p:nvPr/>
            </p:nvCxnSpPr>
            <p:spPr>
              <a:xfrm>
                <a:off x="146452" y="6557024"/>
                <a:ext cx="3801944" cy="1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34" name="Connection Line"/>
              <p:cNvCxnSpPr>
                <a:stCxn id="3369" idx="0"/>
                <a:endCxn id="3348" idx="0"/>
              </p:cNvCxnSpPr>
              <p:nvPr/>
            </p:nvCxnSpPr>
            <p:spPr>
              <a:xfrm flipH="1" flipV="1">
                <a:off x="146559" y="932111"/>
                <a:ext cx="3801944" cy="1874972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35" name="Connection Line"/>
              <p:cNvCxnSpPr>
                <a:stCxn id="3351" idx="0"/>
                <a:endCxn id="3365" idx="0"/>
              </p:cNvCxnSpPr>
              <p:nvPr/>
            </p:nvCxnSpPr>
            <p:spPr>
              <a:xfrm flipV="1">
                <a:off x="146559" y="1307105"/>
                <a:ext cx="3801944" cy="749989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36" name="Connection Line"/>
              <p:cNvCxnSpPr>
                <a:stCxn id="3352" idx="0"/>
                <a:endCxn id="3364" idx="0"/>
              </p:cNvCxnSpPr>
              <p:nvPr/>
            </p:nvCxnSpPr>
            <p:spPr>
              <a:xfrm flipV="1">
                <a:off x="146559" y="932110"/>
                <a:ext cx="3801944" cy="1499979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37" name="Connection Line"/>
              <p:cNvCxnSpPr>
                <a:stCxn id="3347" idx="0"/>
                <a:endCxn id="3368" idx="0"/>
              </p:cNvCxnSpPr>
              <p:nvPr/>
            </p:nvCxnSpPr>
            <p:spPr>
              <a:xfrm>
                <a:off x="146559" y="557117"/>
                <a:ext cx="3801944" cy="1874971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38" name="Connection Line"/>
              <p:cNvCxnSpPr>
                <a:stCxn id="3363" idx="0"/>
                <a:endCxn id="3394" idx="0"/>
              </p:cNvCxnSpPr>
              <p:nvPr/>
            </p:nvCxnSpPr>
            <p:spPr>
              <a:xfrm flipH="1" flipV="1">
                <a:off x="146559" y="144607"/>
                <a:ext cx="3801944" cy="412510"/>
              </a:xfrm>
              <a:prstGeom prst="straightConnector1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39" name="Connection Line"/>
              <p:cNvCxnSpPr>
                <a:stCxn id="3347" idx="0"/>
                <a:endCxn id="3364" idx="0"/>
              </p:cNvCxnSpPr>
              <p:nvPr/>
            </p:nvCxnSpPr>
            <p:spPr>
              <a:xfrm>
                <a:off x="146559" y="557117"/>
                <a:ext cx="3801944" cy="374994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40" name="Connection Line"/>
              <p:cNvCxnSpPr>
                <a:stCxn id="3353" idx="0"/>
                <a:endCxn id="3368" idx="0"/>
              </p:cNvCxnSpPr>
              <p:nvPr/>
            </p:nvCxnSpPr>
            <p:spPr>
              <a:xfrm flipV="1">
                <a:off x="146559" y="2432087"/>
                <a:ext cx="3801944" cy="374996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41" name="Connection Line"/>
              <p:cNvCxnSpPr>
                <a:stCxn id="3366" idx="0"/>
                <a:endCxn id="3350" idx="0"/>
              </p:cNvCxnSpPr>
              <p:nvPr/>
            </p:nvCxnSpPr>
            <p:spPr>
              <a:xfrm flipH="1">
                <a:off x="146559" y="1682099"/>
                <a:ext cx="3801944" cy="1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42" name="Connection Line"/>
              <p:cNvCxnSpPr>
                <a:stCxn id="3352" idx="0"/>
                <a:endCxn id="3362" idx="0"/>
              </p:cNvCxnSpPr>
              <p:nvPr/>
            </p:nvCxnSpPr>
            <p:spPr>
              <a:xfrm flipV="1">
                <a:off x="146559" y="182122"/>
                <a:ext cx="3801944" cy="2249967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43" name="Connection Line"/>
              <p:cNvCxnSpPr>
                <a:stCxn id="3352" idx="0"/>
                <a:endCxn id="3367" idx="0"/>
              </p:cNvCxnSpPr>
              <p:nvPr/>
            </p:nvCxnSpPr>
            <p:spPr>
              <a:xfrm flipV="1">
                <a:off x="146559" y="2057093"/>
                <a:ext cx="3801944" cy="374996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44" name="Connection Line"/>
              <p:cNvCxnSpPr>
                <a:stCxn id="3353" idx="0"/>
                <a:endCxn id="3372" idx="0"/>
              </p:cNvCxnSpPr>
              <p:nvPr/>
            </p:nvCxnSpPr>
            <p:spPr>
              <a:xfrm>
                <a:off x="146559" y="2807082"/>
                <a:ext cx="3801944" cy="1124983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45" name="Connection Line"/>
              <p:cNvCxnSpPr>
                <a:stCxn id="3353" idx="0"/>
                <a:endCxn id="3364" idx="0"/>
              </p:cNvCxnSpPr>
              <p:nvPr/>
            </p:nvCxnSpPr>
            <p:spPr>
              <a:xfrm flipV="1">
                <a:off x="146559" y="932110"/>
                <a:ext cx="3801944" cy="1874973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46" name="Connection Line"/>
              <p:cNvCxnSpPr>
                <a:stCxn id="3374" idx="0"/>
                <a:endCxn id="3350" idx="0"/>
              </p:cNvCxnSpPr>
              <p:nvPr/>
            </p:nvCxnSpPr>
            <p:spPr>
              <a:xfrm flipH="1" flipV="1">
                <a:off x="146559" y="1682099"/>
                <a:ext cx="3801944" cy="2999955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47" name="Connection Line"/>
              <p:cNvCxnSpPr>
                <a:stCxn id="3381" idx="0"/>
                <a:endCxn id="3388" idx="0"/>
              </p:cNvCxnSpPr>
              <p:nvPr/>
            </p:nvCxnSpPr>
            <p:spPr>
              <a:xfrm flipV="1">
                <a:off x="146452" y="6932019"/>
                <a:ext cx="3801944" cy="374995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48" name="Connection Line"/>
              <p:cNvCxnSpPr>
                <a:stCxn id="3389" idx="0"/>
                <a:endCxn id="3384" idx="0"/>
              </p:cNvCxnSpPr>
              <p:nvPr/>
            </p:nvCxnSpPr>
            <p:spPr>
              <a:xfrm flipH="1">
                <a:off x="146452" y="7307013"/>
                <a:ext cx="3801944" cy="1124983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49" name="Connection Line"/>
              <p:cNvCxnSpPr>
                <a:stCxn id="3385" idx="0"/>
                <a:endCxn id="3388" idx="0"/>
              </p:cNvCxnSpPr>
              <p:nvPr/>
            </p:nvCxnSpPr>
            <p:spPr>
              <a:xfrm flipV="1">
                <a:off x="146452" y="6932019"/>
                <a:ext cx="3801944" cy="1874973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50" name="Connection Line"/>
              <p:cNvCxnSpPr>
                <a:stCxn id="3392" idx="0"/>
                <a:endCxn id="3382" idx="0"/>
              </p:cNvCxnSpPr>
              <p:nvPr/>
            </p:nvCxnSpPr>
            <p:spPr>
              <a:xfrm flipH="1" flipV="1">
                <a:off x="146452" y="7682007"/>
                <a:ext cx="3801944" cy="749989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51" name="Connection Line"/>
              <p:cNvCxnSpPr>
                <a:stCxn id="3390" idx="0"/>
                <a:endCxn id="3382" idx="0"/>
              </p:cNvCxnSpPr>
              <p:nvPr/>
            </p:nvCxnSpPr>
            <p:spPr>
              <a:xfrm flipH="1">
                <a:off x="146452" y="7682007"/>
                <a:ext cx="3801944" cy="1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52" name="Connection Line"/>
              <p:cNvCxnSpPr>
                <a:stCxn id="3389" idx="0"/>
                <a:endCxn id="3358" idx="0"/>
              </p:cNvCxnSpPr>
              <p:nvPr/>
            </p:nvCxnSpPr>
            <p:spPr>
              <a:xfrm flipH="1" flipV="1">
                <a:off x="146559" y="4682053"/>
                <a:ext cx="3801837" cy="2624961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53" name="Connection Line"/>
              <p:cNvCxnSpPr>
                <a:stCxn id="3366" idx="0"/>
                <a:endCxn id="3353" idx="0"/>
              </p:cNvCxnSpPr>
              <p:nvPr/>
            </p:nvCxnSpPr>
            <p:spPr>
              <a:xfrm flipH="1">
                <a:off x="146559" y="1682099"/>
                <a:ext cx="3801944" cy="1124984"/>
              </a:xfrm>
              <a:prstGeom prst="straightConnector1">
                <a:avLst/>
              </a:prstGeom>
              <a:ln w="25400" cap="flat">
                <a:solidFill>
                  <a:srgbClr val="D6D5D5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54" name="Connection Line"/>
              <p:cNvCxnSpPr>
                <a:stCxn id="3363" idx="0"/>
                <a:endCxn id="3350" idx="0"/>
              </p:cNvCxnSpPr>
              <p:nvPr/>
            </p:nvCxnSpPr>
            <p:spPr>
              <a:xfrm flipH="1">
                <a:off x="146559" y="557116"/>
                <a:ext cx="3801944" cy="1124984"/>
              </a:xfrm>
              <a:prstGeom prst="straightConnector1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</p:grpSp>
        <p:sp>
          <p:nvSpPr>
            <p:cNvPr id="3456" name="Railroad Crossing"/>
            <p:cNvSpPr/>
            <p:nvPr/>
          </p:nvSpPr>
          <p:spPr>
            <a:xfrm>
              <a:off x="3563011" y="154922"/>
              <a:ext cx="773345" cy="773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9" y="0"/>
                  </a:moveTo>
                  <a:cubicBezTo>
                    <a:pt x="4844" y="0"/>
                    <a:pt x="0" y="4844"/>
                    <a:pt x="0" y="10799"/>
                  </a:cubicBezTo>
                  <a:cubicBezTo>
                    <a:pt x="0" y="16754"/>
                    <a:pt x="4844" y="21600"/>
                    <a:pt x="10799" y="21600"/>
                  </a:cubicBezTo>
                  <a:cubicBezTo>
                    <a:pt x="16754" y="21600"/>
                    <a:pt x="21600" y="16754"/>
                    <a:pt x="21600" y="10799"/>
                  </a:cubicBezTo>
                  <a:cubicBezTo>
                    <a:pt x="21600" y="4844"/>
                    <a:pt x="16754" y="0"/>
                    <a:pt x="10799" y="0"/>
                  </a:cubicBezTo>
                  <a:close/>
                  <a:moveTo>
                    <a:pt x="10799" y="792"/>
                  </a:moveTo>
                  <a:cubicBezTo>
                    <a:pt x="13009" y="792"/>
                    <a:pt x="15054" y="1511"/>
                    <a:pt x="16712" y="2729"/>
                  </a:cubicBezTo>
                  <a:lnTo>
                    <a:pt x="10799" y="8641"/>
                  </a:lnTo>
                  <a:lnTo>
                    <a:pt x="4888" y="2729"/>
                  </a:lnTo>
                  <a:cubicBezTo>
                    <a:pt x="6546" y="1511"/>
                    <a:pt x="8589" y="792"/>
                    <a:pt x="10799" y="792"/>
                  </a:cubicBezTo>
                  <a:close/>
                  <a:moveTo>
                    <a:pt x="2729" y="4888"/>
                  </a:moveTo>
                  <a:lnTo>
                    <a:pt x="8641" y="10799"/>
                  </a:lnTo>
                  <a:lnTo>
                    <a:pt x="2729" y="16712"/>
                  </a:lnTo>
                  <a:cubicBezTo>
                    <a:pt x="1511" y="15054"/>
                    <a:pt x="792" y="13009"/>
                    <a:pt x="792" y="10799"/>
                  </a:cubicBezTo>
                  <a:cubicBezTo>
                    <a:pt x="792" y="8589"/>
                    <a:pt x="1511" y="6546"/>
                    <a:pt x="2729" y="4888"/>
                  </a:cubicBezTo>
                  <a:close/>
                  <a:moveTo>
                    <a:pt x="18871" y="4888"/>
                  </a:moveTo>
                  <a:cubicBezTo>
                    <a:pt x="20089" y="6546"/>
                    <a:pt x="20808" y="8589"/>
                    <a:pt x="20808" y="10799"/>
                  </a:cubicBezTo>
                  <a:cubicBezTo>
                    <a:pt x="20808" y="13009"/>
                    <a:pt x="20089" y="15054"/>
                    <a:pt x="18871" y="16712"/>
                  </a:cubicBezTo>
                  <a:lnTo>
                    <a:pt x="12959" y="10799"/>
                  </a:lnTo>
                  <a:lnTo>
                    <a:pt x="18871" y="4888"/>
                  </a:lnTo>
                  <a:close/>
                  <a:moveTo>
                    <a:pt x="10799" y="12959"/>
                  </a:moveTo>
                  <a:lnTo>
                    <a:pt x="16712" y="18871"/>
                  </a:lnTo>
                  <a:cubicBezTo>
                    <a:pt x="15054" y="20089"/>
                    <a:pt x="13009" y="20808"/>
                    <a:pt x="10799" y="20808"/>
                  </a:cubicBezTo>
                  <a:cubicBezTo>
                    <a:pt x="8589" y="20808"/>
                    <a:pt x="6546" y="20089"/>
                    <a:pt x="4888" y="18871"/>
                  </a:cubicBezTo>
                  <a:lnTo>
                    <a:pt x="10799" y="12959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3567" name="Group"/>
          <p:cNvGrpSpPr/>
          <p:nvPr/>
        </p:nvGrpSpPr>
        <p:grpSpPr>
          <a:xfrm>
            <a:off x="8572500" y="444500"/>
            <a:ext cx="4327890" cy="8951599"/>
            <a:chOff x="0" y="0"/>
            <a:chExt cx="4327889" cy="8951598"/>
          </a:xfrm>
        </p:grpSpPr>
        <p:sp>
          <p:nvSpPr>
            <p:cNvPr id="3458" name="Oval"/>
            <p:cNvSpPr/>
            <p:nvPr/>
          </p:nvSpPr>
          <p:spPr>
            <a:xfrm>
              <a:off x="106" y="412509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59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60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61" name="Oval"/>
            <p:cNvSpPr/>
            <p:nvPr/>
          </p:nvSpPr>
          <p:spPr>
            <a:xfrm>
              <a:off x="106" y="1537492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62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63" name="Oval"/>
            <p:cNvSpPr/>
            <p:nvPr/>
          </p:nvSpPr>
          <p:spPr>
            <a:xfrm>
              <a:off x="106" y="228748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64" name="Oval"/>
            <p:cNvSpPr/>
            <p:nvPr/>
          </p:nvSpPr>
          <p:spPr>
            <a:xfrm>
              <a:off x="106" y="2662475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65" name="Oval"/>
            <p:cNvSpPr/>
            <p:nvPr/>
          </p:nvSpPr>
          <p:spPr>
            <a:xfrm>
              <a:off x="106" y="303747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66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67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68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69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70" name="Oval"/>
            <p:cNvSpPr/>
            <p:nvPr/>
          </p:nvSpPr>
          <p:spPr>
            <a:xfrm>
              <a:off x="106" y="491244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71" name="Oval"/>
            <p:cNvSpPr/>
            <p:nvPr/>
          </p:nvSpPr>
          <p:spPr>
            <a:xfrm>
              <a:off x="106" y="5287435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72" name="Oval"/>
            <p:cNvSpPr/>
            <p:nvPr/>
          </p:nvSpPr>
          <p:spPr>
            <a:xfrm>
              <a:off x="106" y="566242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73" name="Oval"/>
            <p:cNvSpPr/>
            <p:nvPr/>
          </p:nvSpPr>
          <p:spPr>
            <a:xfrm>
              <a:off x="3802049" y="3751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74" name="Oval"/>
            <p:cNvSpPr/>
            <p:nvPr/>
          </p:nvSpPr>
          <p:spPr>
            <a:xfrm>
              <a:off x="3802049" y="41250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75" name="Oval"/>
            <p:cNvSpPr/>
            <p:nvPr/>
          </p:nvSpPr>
          <p:spPr>
            <a:xfrm>
              <a:off x="3802049" y="78750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76" name="Oval"/>
            <p:cNvSpPr/>
            <p:nvPr/>
          </p:nvSpPr>
          <p:spPr>
            <a:xfrm>
              <a:off x="3802049" y="1162498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77" name="Oval"/>
            <p:cNvSpPr/>
            <p:nvPr/>
          </p:nvSpPr>
          <p:spPr>
            <a:xfrm>
              <a:off x="3802049" y="1537492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78" name="Oval"/>
            <p:cNvSpPr/>
            <p:nvPr/>
          </p:nvSpPr>
          <p:spPr>
            <a:xfrm>
              <a:off x="3802049" y="191248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79" name="Oval"/>
            <p:cNvSpPr/>
            <p:nvPr/>
          </p:nvSpPr>
          <p:spPr>
            <a:xfrm>
              <a:off x="3802049" y="228748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80" name="Oval"/>
            <p:cNvSpPr/>
            <p:nvPr/>
          </p:nvSpPr>
          <p:spPr>
            <a:xfrm>
              <a:off x="3802049" y="266247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81" name="Oval"/>
            <p:cNvSpPr/>
            <p:nvPr/>
          </p:nvSpPr>
          <p:spPr>
            <a:xfrm>
              <a:off x="3802049" y="303746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82" name="Oval"/>
            <p:cNvSpPr/>
            <p:nvPr/>
          </p:nvSpPr>
          <p:spPr>
            <a:xfrm>
              <a:off x="3802049" y="341246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83" name="Oval"/>
            <p:cNvSpPr/>
            <p:nvPr/>
          </p:nvSpPr>
          <p:spPr>
            <a:xfrm>
              <a:off x="3802049" y="378745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84" name="Oval"/>
            <p:cNvSpPr/>
            <p:nvPr/>
          </p:nvSpPr>
          <p:spPr>
            <a:xfrm>
              <a:off x="3802049" y="4162452"/>
              <a:ext cx="292906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85" name="Oval"/>
            <p:cNvSpPr/>
            <p:nvPr/>
          </p:nvSpPr>
          <p:spPr>
            <a:xfrm>
              <a:off x="3802049" y="453744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86" name="Oval"/>
            <p:cNvSpPr/>
            <p:nvPr/>
          </p:nvSpPr>
          <p:spPr>
            <a:xfrm>
              <a:off x="3802049" y="491244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87" name="Oval"/>
            <p:cNvSpPr/>
            <p:nvPr/>
          </p:nvSpPr>
          <p:spPr>
            <a:xfrm>
              <a:off x="3802049" y="528743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88" name="Oval"/>
            <p:cNvSpPr/>
            <p:nvPr/>
          </p:nvSpPr>
          <p:spPr>
            <a:xfrm>
              <a:off x="3802049" y="566242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89" name="Oval"/>
            <p:cNvSpPr/>
            <p:nvPr/>
          </p:nvSpPr>
          <p:spPr>
            <a:xfrm>
              <a:off x="0" y="603742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90" name="Oval"/>
            <p:cNvSpPr/>
            <p:nvPr/>
          </p:nvSpPr>
          <p:spPr>
            <a:xfrm>
              <a:off x="0" y="641241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91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92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93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94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95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96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97" name="Oval"/>
            <p:cNvSpPr/>
            <p:nvPr/>
          </p:nvSpPr>
          <p:spPr>
            <a:xfrm>
              <a:off x="3801942" y="6037422"/>
              <a:ext cx="292907" cy="289216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98" name="Oval"/>
            <p:cNvSpPr/>
            <p:nvPr/>
          </p:nvSpPr>
          <p:spPr>
            <a:xfrm>
              <a:off x="3801942" y="641241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99" name="Oval"/>
            <p:cNvSpPr/>
            <p:nvPr/>
          </p:nvSpPr>
          <p:spPr>
            <a:xfrm>
              <a:off x="3801942" y="678741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00" name="Oval"/>
            <p:cNvSpPr/>
            <p:nvPr/>
          </p:nvSpPr>
          <p:spPr>
            <a:xfrm>
              <a:off x="3801942" y="716240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01" name="Oval"/>
            <p:cNvSpPr/>
            <p:nvPr/>
          </p:nvSpPr>
          <p:spPr>
            <a:xfrm>
              <a:off x="3801942" y="7537400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02" name="Oval"/>
            <p:cNvSpPr/>
            <p:nvPr/>
          </p:nvSpPr>
          <p:spPr>
            <a:xfrm>
              <a:off x="3801942" y="791239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03" name="Oval"/>
            <p:cNvSpPr/>
            <p:nvPr/>
          </p:nvSpPr>
          <p:spPr>
            <a:xfrm>
              <a:off x="3801942" y="828738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04" name="Oval"/>
            <p:cNvSpPr/>
            <p:nvPr/>
          </p:nvSpPr>
          <p:spPr>
            <a:xfrm>
              <a:off x="3801942" y="8662382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05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3506" name="Connection Line"/>
            <p:cNvCxnSpPr>
              <a:stCxn id="3460" idx="0"/>
              <a:endCxn id="3473" idx="0"/>
            </p:cNvCxnSpPr>
            <p:nvPr/>
          </p:nvCxnSpPr>
          <p:spPr>
            <a:xfrm flipV="1">
              <a:off x="146559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07" name="Connection Line"/>
            <p:cNvCxnSpPr>
              <a:stCxn id="3476" idx="0"/>
              <a:endCxn id="3460" idx="0"/>
            </p:cNvCxnSpPr>
            <p:nvPr/>
          </p:nvCxnSpPr>
          <p:spPr>
            <a:xfrm flipH="1">
              <a:off x="146559" y="1307105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08" name="Connection Line"/>
            <p:cNvCxnSpPr>
              <a:stCxn id="3477" idx="0"/>
              <a:endCxn id="3460" idx="0"/>
            </p:cNvCxnSpPr>
            <p:nvPr/>
          </p:nvCxnSpPr>
          <p:spPr>
            <a:xfrm flipH="1" flipV="1">
              <a:off x="146559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09" name="Connection Line"/>
            <p:cNvCxnSpPr>
              <a:stCxn id="3460" idx="0"/>
              <a:endCxn id="3478" idx="0"/>
            </p:cNvCxnSpPr>
            <p:nvPr/>
          </p:nvCxnSpPr>
          <p:spPr>
            <a:xfrm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10" name="Connection Line"/>
            <p:cNvCxnSpPr>
              <a:stCxn id="3460" idx="0"/>
              <a:endCxn id="3479" idx="0"/>
            </p:cNvCxnSpPr>
            <p:nvPr/>
          </p:nvCxnSpPr>
          <p:spPr>
            <a:xfrm>
              <a:off x="146559" y="1307105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11" name="Connection Line"/>
            <p:cNvCxnSpPr>
              <a:stCxn id="3480" idx="0"/>
              <a:endCxn id="3460" idx="0"/>
            </p:cNvCxnSpPr>
            <p:nvPr/>
          </p:nvCxnSpPr>
          <p:spPr>
            <a:xfrm flipH="1" flipV="1">
              <a:off x="146559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12" name="Connection Line"/>
            <p:cNvCxnSpPr>
              <a:stCxn id="3465" idx="0"/>
              <a:endCxn id="3481" idx="0"/>
            </p:cNvCxnSpPr>
            <p:nvPr/>
          </p:nvCxnSpPr>
          <p:spPr>
            <a:xfrm flipV="1">
              <a:off x="146559" y="3182076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13" name="Connection Line"/>
            <p:cNvCxnSpPr>
              <a:stCxn id="3482" idx="0"/>
              <a:endCxn id="3465" idx="0"/>
            </p:cNvCxnSpPr>
            <p:nvPr/>
          </p:nvCxnSpPr>
          <p:spPr>
            <a:xfrm flipH="1" flipV="1">
              <a:off x="146559" y="3182077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14" name="Connection Line"/>
            <p:cNvCxnSpPr>
              <a:stCxn id="3465" idx="0"/>
              <a:endCxn id="3483" idx="0"/>
            </p:cNvCxnSpPr>
            <p:nvPr/>
          </p:nvCxnSpPr>
          <p:spPr>
            <a:xfrm>
              <a:off x="146559" y="3182077"/>
              <a:ext cx="3801944" cy="74998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15" name="Connection Line"/>
            <p:cNvCxnSpPr>
              <a:stCxn id="3465" idx="0"/>
              <a:endCxn id="3484" idx="0"/>
            </p:cNvCxnSpPr>
            <p:nvPr/>
          </p:nvCxnSpPr>
          <p:spPr>
            <a:xfrm>
              <a:off x="146559" y="3182077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16" name="Connection Line"/>
            <p:cNvCxnSpPr>
              <a:stCxn id="3465" idx="0"/>
              <a:endCxn id="3485" idx="0"/>
            </p:cNvCxnSpPr>
            <p:nvPr/>
          </p:nvCxnSpPr>
          <p:spPr>
            <a:xfrm>
              <a:off x="146559" y="3182077"/>
              <a:ext cx="3801944" cy="14999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3517" name="Connection Line"/>
            <p:cNvCxnSpPr>
              <a:stCxn id="3465" idx="0"/>
              <a:endCxn id="3486" idx="0"/>
            </p:cNvCxnSpPr>
            <p:nvPr/>
          </p:nvCxnSpPr>
          <p:spPr>
            <a:xfrm>
              <a:off x="146559" y="3182077"/>
              <a:ext cx="3801944" cy="187497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18" name="Connection Line"/>
            <p:cNvCxnSpPr>
              <a:stCxn id="3485" idx="0"/>
              <a:endCxn id="3471" idx="0"/>
            </p:cNvCxnSpPr>
            <p:nvPr/>
          </p:nvCxnSpPr>
          <p:spPr>
            <a:xfrm flipH="1">
              <a:off x="146559" y="4682053"/>
              <a:ext cx="3801944" cy="74999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3519" name="Connection Line"/>
            <p:cNvCxnSpPr>
              <a:stCxn id="3486" idx="0"/>
              <a:endCxn id="3471" idx="0"/>
            </p:cNvCxnSpPr>
            <p:nvPr/>
          </p:nvCxnSpPr>
          <p:spPr>
            <a:xfrm flipH="1">
              <a:off x="146559" y="5057047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20" name="Connection Line"/>
            <p:cNvCxnSpPr>
              <a:stCxn id="3487" idx="0"/>
              <a:endCxn id="3471" idx="0"/>
            </p:cNvCxnSpPr>
            <p:nvPr/>
          </p:nvCxnSpPr>
          <p:spPr>
            <a:xfrm flipH="1">
              <a:off x="146559" y="5432041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21" name="Connection Line"/>
            <p:cNvCxnSpPr>
              <a:stCxn id="3488" idx="0"/>
              <a:endCxn id="3471" idx="0"/>
            </p:cNvCxnSpPr>
            <p:nvPr/>
          </p:nvCxnSpPr>
          <p:spPr>
            <a:xfrm flipH="1" flipV="1">
              <a:off x="146559" y="5432042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22" name="Connection Line"/>
            <p:cNvCxnSpPr>
              <a:stCxn id="3497" idx="0"/>
              <a:endCxn id="3471" idx="0"/>
            </p:cNvCxnSpPr>
            <p:nvPr/>
          </p:nvCxnSpPr>
          <p:spPr>
            <a:xfrm flipH="1" flipV="1">
              <a:off x="146559" y="5432042"/>
              <a:ext cx="3801837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23" name="Connection Line"/>
            <p:cNvCxnSpPr>
              <a:stCxn id="3498" idx="0"/>
              <a:endCxn id="3471" idx="0"/>
            </p:cNvCxnSpPr>
            <p:nvPr/>
          </p:nvCxnSpPr>
          <p:spPr>
            <a:xfrm flipH="1" flipV="1">
              <a:off x="146559" y="5432042"/>
              <a:ext cx="3801837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24" name="Connection Line"/>
            <p:cNvCxnSpPr>
              <a:stCxn id="3494" idx="0"/>
              <a:endCxn id="3499" idx="0"/>
            </p:cNvCxnSpPr>
            <p:nvPr/>
          </p:nvCxnSpPr>
          <p:spPr>
            <a:xfrm flipV="1">
              <a:off x="146452" y="6932019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25" name="Connection Line"/>
            <p:cNvCxnSpPr>
              <a:stCxn id="3494" idx="0"/>
              <a:endCxn id="3500" idx="0"/>
            </p:cNvCxnSpPr>
            <p:nvPr/>
          </p:nvCxnSpPr>
          <p:spPr>
            <a:xfrm flipV="1">
              <a:off x="146452" y="7307013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26" name="Connection Line"/>
            <p:cNvCxnSpPr>
              <a:stCxn id="3494" idx="0"/>
              <a:endCxn id="3501" idx="0"/>
            </p:cNvCxnSpPr>
            <p:nvPr/>
          </p:nvCxnSpPr>
          <p:spPr>
            <a:xfrm flipV="1">
              <a:off x="146452" y="7682007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27" name="Connection Line"/>
            <p:cNvCxnSpPr>
              <a:stCxn id="3494" idx="0"/>
              <a:endCxn id="3502" idx="0"/>
            </p:cNvCxnSpPr>
            <p:nvPr/>
          </p:nvCxnSpPr>
          <p:spPr>
            <a:xfrm>
              <a:off x="146452" y="8057001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28" name="Connection Line"/>
            <p:cNvCxnSpPr>
              <a:stCxn id="3494" idx="0"/>
              <a:endCxn id="3503" idx="0"/>
            </p:cNvCxnSpPr>
            <p:nvPr/>
          </p:nvCxnSpPr>
          <p:spPr>
            <a:xfrm>
              <a:off x="146452" y="805700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29" name="Connection Line"/>
            <p:cNvCxnSpPr>
              <a:stCxn id="3494" idx="0"/>
              <a:endCxn id="3504" idx="0"/>
            </p:cNvCxnSpPr>
            <p:nvPr/>
          </p:nvCxnSpPr>
          <p:spPr>
            <a:xfrm>
              <a:off x="146452" y="8057001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30" name="Connection Line"/>
            <p:cNvCxnSpPr>
              <a:stCxn id="3481" idx="0"/>
              <a:endCxn id="3467" idx="0"/>
            </p:cNvCxnSpPr>
            <p:nvPr/>
          </p:nvCxnSpPr>
          <p:spPr>
            <a:xfrm flipH="1">
              <a:off x="146559" y="3182076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31" name="Connection Line"/>
            <p:cNvCxnSpPr>
              <a:stCxn id="3481" idx="0"/>
              <a:endCxn id="3472" idx="0"/>
            </p:cNvCxnSpPr>
            <p:nvPr/>
          </p:nvCxnSpPr>
          <p:spPr>
            <a:xfrm flipH="1">
              <a:off x="146559" y="3182076"/>
              <a:ext cx="3801944" cy="262496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32" name="Connection Line"/>
            <p:cNvCxnSpPr>
              <a:stCxn id="3482" idx="0"/>
              <a:endCxn id="3468" idx="0"/>
            </p:cNvCxnSpPr>
            <p:nvPr/>
          </p:nvCxnSpPr>
          <p:spPr>
            <a:xfrm flipH="1">
              <a:off x="146559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33" name="Connection Line"/>
            <p:cNvCxnSpPr>
              <a:stCxn id="3482" idx="0"/>
              <a:endCxn id="3472" idx="0"/>
            </p:cNvCxnSpPr>
            <p:nvPr/>
          </p:nvCxnSpPr>
          <p:spPr>
            <a:xfrm flipH="1">
              <a:off x="146559" y="3557070"/>
              <a:ext cx="3801944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34" name="Connection Line"/>
            <p:cNvCxnSpPr>
              <a:stCxn id="3483" idx="0"/>
              <a:endCxn id="3470" idx="0"/>
            </p:cNvCxnSpPr>
            <p:nvPr/>
          </p:nvCxnSpPr>
          <p:spPr>
            <a:xfrm flipH="1">
              <a:off x="146559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35" name="Connection Line"/>
            <p:cNvCxnSpPr>
              <a:stCxn id="3489" idx="0"/>
              <a:endCxn id="3483" idx="0"/>
            </p:cNvCxnSpPr>
            <p:nvPr/>
          </p:nvCxnSpPr>
          <p:spPr>
            <a:xfrm flipV="1">
              <a:off x="146452" y="3932064"/>
              <a:ext cx="3802051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36" name="Connection Line"/>
            <p:cNvCxnSpPr>
              <a:stCxn id="3489" idx="0"/>
              <a:endCxn id="3498" idx="0"/>
            </p:cNvCxnSpPr>
            <p:nvPr/>
          </p:nvCxnSpPr>
          <p:spPr>
            <a:xfrm>
              <a:off x="146452" y="6182030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37" name="Connection Line"/>
            <p:cNvCxnSpPr>
              <a:stCxn id="3468" idx="0"/>
              <a:endCxn id="3484" idx="0"/>
            </p:cNvCxnSpPr>
            <p:nvPr/>
          </p:nvCxnSpPr>
          <p:spPr>
            <a:xfrm flipV="1">
              <a:off x="146559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538" name="Connection Line"/>
            <p:cNvCxnSpPr>
              <a:stCxn id="3490" idx="0"/>
              <a:endCxn id="3484" idx="0"/>
            </p:cNvCxnSpPr>
            <p:nvPr/>
          </p:nvCxnSpPr>
          <p:spPr>
            <a:xfrm flipV="1">
              <a:off x="146452" y="4307059"/>
              <a:ext cx="3802051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539" name="Connection Line"/>
            <p:cNvCxnSpPr>
              <a:stCxn id="3497" idx="0"/>
              <a:endCxn id="3469" idx="0"/>
            </p:cNvCxnSpPr>
            <p:nvPr/>
          </p:nvCxnSpPr>
          <p:spPr>
            <a:xfrm flipH="1" flipV="1">
              <a:off x="146559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540" name="Connection Line"/>
            <p:cNvCxnSpPr>
              <a:stCxn id="3468" idx="0"/>
              <a:endCxn id="3498" idx="0"/>
            </p:cNvCxnSpPr>
            <p:nvPr/>
          </p:nvCxnSpPr>
          <p:spPr>
            <a:xfrm>
              <a:off x="146559" y="4307059"/>
              <a:ext cx="3801837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541" name="Connection Line"/>
            <p:cNvCxnSpPr>
              <a:stCxn id="3488" idx="0"/>
              <a:endCxn id="3466" idx="0"/>
            </p:cNvCxnSpPr>
            <p:nvPr/>
          </p:nvCxnSpPr>
          <p:spPr>
            <a:xfrm flipH="1" flipV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542" name="Connection Line"/>
            <p:cNvCxnSpPr>
              <a:stCxn id="3487" idx="0"/>
              <a:endCxn id="3467" idx="0"/>
            </p:cNvCxnSpPr>
            <p:nvPr/>
          </p:nvCxnSpPr>
          <p:spPr>
            <a:xfrm flipH="1" flipV="1">
              <a:off x="146559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543" name="Connection Line"/>
            <p:cNvCxnSpPr>
              <a:stCxn id="3466" idx="0"/>
              <a:endCxn id="3483" idx="0"/>
            </p:cNvCxnSpPr>
            <p:nvPr/>
          </p:nvCxnSpPr>
          <p:spPr>
            <a:xfrm>
              <a:off x="146559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544" name="Connection Line"/>
            <p:cNvCxnSpPr>
              <a:stCxn id="3490" idx="0"/>
              <a:endCxn id="3498" idx="0"/>
            </p:cNvCxnSpPr>
            <p:nvPr/>
          </p:nvCxnSpPr>
          <p:spPr>
            <a:xfrm>
              <a:off x="146452" y="6557024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545" name="Connection Line"/>
            <p:cNvCxnSpPr>
              <a:stCxn id="3480" idx="0"/>
              <a:endCxn id="3459" idx="0"/>
            </p:cNvCxnSpPr>
            <p:nvPr/>
          </p:nvCxnSpPr>
          <p:spPr>
            <a:xfrm flipH="1" flipV="1">
              <a:off x="146559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546" name="Connection Line"/>
            <p:cNvCxnSpPr>
              <a:stCxn id="3462" idx="0"/>
              <a:endCxn id="3476" idx="0"/>
            </p:cNvCxnSpPr>
            <p:nvPr/>
          </p:nvCxnSpPr>
          <p:spPr>
            <a:xfrm flipV="1"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547" name="Connection Line"/>
            <p:cNvCxnSpPr>
              <a:stCxn id="3463" idx="0"/>
              <a:endCxn id="3475" idx="0"/>
            </p:cNvCxnSpPr>
            <p:nvPr/>
          </p:nvCxnSpPr>
          <p:spPr>
            <a:xfrm flipV="1">
              <a:off x="146559" y="932110"/>
              <a:ext cx="3801944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548" name="Connection Line"/>
            <p:cNvCxnSpPr>
              <a:stCxn id="3458" idx="0"/>
              <a:endCxn id="3479" idx="0"/>
            </p:cNvCxnSpPr>
            <p:nvPr/>
          </p:nvCxnSpPr>
          <p:spPr>
            <a:xfrm>
              <a:off x="146559" y="557117"/>
              <a:ext cx="3801944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549" name="Connection Line"/>
            <p:cNvCxnSpPr>
              <a:stCxn id="3474" idx="0"/>
              <a:endCxn id="3505" idx="0"/>
            </p:cNvCxnSpPr>
            <p:nvPr/>
          </p:nvCxnSpPr>
          <p:spPr>
            <a:xfrm flipH="1" flipV="1">
              <a:off x="146559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550" name="Connection Line"/>
            <p:cNvCxnSpPr>
              <a:stCxn id="3458" idx="0"/>
              <a:endCxn id="3475" idx="0"/>
            </p:cNvCxnSpPr>
            <p:nvPr/>
          </p:nvCxnSpPr>
          <p:spPr>
            <a:xfrm>
              <a:off x="146559" y="557117"/>
              <a:ext cx="3801944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551" name="Connection Line"/>
            <p:cNvCxnSpPr>
              <a:stCxn id="3464" idx="0"/>
              <a:endCxn id="3479" idx="0"/>
            </p:cNvCxnSpPr>
            <p:nvPr/>
          </p:nvCxnSpPr>
          <p:spPr>
            <a:xfrm flipV="1">
              <a:off x="146559" y="2432087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552" name="Connection Line"/>
            <p:cNvCxnSpPr>
              <a:stCxn id="3477" idx="0"/>
              <a:endCxn id="3461" idx="0"/>
            </p:cNvCxnSpPr>
            <p:nvPr/>
          </p:nvCxnSpPr>
          <p:spPr>
            <a:xfrm flipH="1">
              <a:off x="146559" y="1682099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553" name="Connection Line"/>
            <p:cNvCxnSpPr>
              <a:stCxn id="3463" idx="0"/>
              <a:endCxn id="3473" idx="0"/>
            </p:cNvCxnSpPr>
            <p:nvPr/>
          </p:nvCxnSpPr>
          <p:spPr>
            <a:xfrm flipV="1">
              <a:off x="146559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554" name="Connection Line"/>
            <p:cNvCxnSpPr>
              <a:stCxn id="3463" idx="0"/>
              <a:endCxn id="3478" idx="0"/>
            </p:cNvCxnSpPr>
            <p:nvPr/>
          </p:nvCxnSpPr>
          <p:spPr>
            <a:xfrm flipV="1">
              <a:off x="146559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555" name="Connection Line"/>
            <p:cNvCxnSpPr>
              <a:stCxn id="3464" idx="0"/>
              <a:endCxn id="3483" idx="0"/>
            </p:cNvCxnSpPr>
            <p:nvPr/>
          </p:nvCxnSpPr>
          <p:spPr>
            <a:xfrm>
              <a:off x="146559" y="2807082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556" name="Connection Line"/>
            <p:cNvCxnSpPr>
              <a:stCxn id="3464" idx="0"/>
              <a:endCxn id="3475" idx="0"/>
            </p:cNvCxnSpPr>
            <p:nvPr/>
          </p:nvCxnSpPr>
          <p:spPr>
            <a:xfrm flipV="1">
              <a:off x="146559" y="932110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557" name="Connection Line"/>
            <p:cNvCxnSpPr>
              <a:stCxn id="3485" idx="0"/>
              <a:endCxn id="3461" idx="0"/>
            </p:cNvCxnSpPr>
            <p:nvPr/>
          </p:nvCxnSpPr>
          <p:spPr>
            <a:xfrm flipH="1" flipV="1">
              <a:off x="146559" y="1682099"/>
              <a:ext cx="3801944" cy="299995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3558" name="Connection Line"/>
            <p:cNvCxnSpPr>
              <a:stCxn id="3492" idx="0"/>
              <a:endCxn id="3499" idx="0"/>
            </p:cNvCxnSpPr>
            <p:nvPr/>
          </p:nvCxnSpPr>
          <p:spPr>
            <a:xfrm flipV="1">
              <a:off x="146452" y="6932019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559" name="Connection Line"/>
            <p:cNvCxnSpPr>
              <a:stCxn id="3500" idx="0"/>
              <a:endCxn id="3495" idx="0"/>
            </p:cNvCxnSpPr>
            <p:nvPr/>
          </p:nvCxnSpPr>
          <p:spPr>
            <a:xfrm flipH="1">
              <a:off x="146452" y="7307013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560" name="Connection Line"/>
            <p:cNvCxnSpPr>
              <a:stCxn id="3496" idx="0"/>
              <a:endCxn id="3499" idx="0"/>
            </p:cNvCxnSpPr>
            <p:nvPr/>
          </p:nvCxnSpPr>
          <p:spPr>
            <a:xfrm flipV="1">
              <a:off x="146452" y="6932019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561" name="Connection Line"/>
            <p:cNvCxnSpPr>
              <a:stCxn id="3503" idx="0"/>
              <a:endCxn id="3493" idx="0"/>
            </p:cNvCxnSpPr>
            <p:nvPr/>
          </p:nvCxnSpPr>
          <p:spPr>
            <a:xfrm flipH="1" flipV="1">
              <a:off x="146452" y="7682007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562" name="Connection Line"/>
            <p:cNvCxnSpPr>
              <a:stCxn id="3501" idx="0"/>
              <a:endCxn id="3493" idx="0"/>
            </p:cNvCxnSpPr>
            <p:nvPr/>
          </p:nvCxnSpPr>
          <p:spPr>
            <a:xfrm flipH="1">
              <a:off x="146452" y="7682007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563" name="Connection Line"/>
            <p:cNvCxnSpPr>
              <a:stCxn id="3500" idx="0"/>
              <a:endCxn id="3469" idx="0"/>
            </p:cNvCxnSpPr>
            <p:nvPr/>
          </p:nvCxnSpPr>
          <p:spPr>
            <a:xfrm flipH="1" flipV="1">
              <a:off x="146559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564" name="Connection Line"/>
            <p:cNvCxnSpPr>
              <a:stCxn id="3477" idx="0"/>
              <a:endCxn id="3464" idx="0"/>
            </p:cNvCxnSpPr>
            <p:nvPr/>
          </p:nvCxnSpPr>
          <p:spPr>
            <a:xfrm flipH="1">
              <a:off x="146559" y="1682099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565" name="Connection Line"/>
            <p:cNvCxnSpPr>
              <a:stCxn id="3474" idx="0"/>
              <a:endCxn id="3461" idx="0"/>
            </p:cNvCxnSpPr>
            <p:nvPr/>
          </p:nvCxnSpPr>
          <p:spPr>
            <a:xfrm flipH="1">
              <a:off x="146559" y="557116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sp>
          <p:nvSpPr>
            <p:cNvPr id="3566" name="Railroad Crossing"/>
            <p:cNvSpPr/>
            <p:nvPr/>
          </p:nvSpPr>
          <p:spPr>
            <a:xfrm>
              <a:off x="3554545" y="4299355"/>
              <a:ext cx="773345" cy="773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9" y="0"/>
                  </a:moveTo>
                  <a:cubicBezTo>
                    <a:pt x="4844" y="0"/>
                    <a:pt x="0" y="4844"/>
                    <a:pt x="0" y="10799"/>
                  </a:cubicBezTo>
                  <a:cubicBezTo>
                    <a:pt x="0" y="16754"/>
                    <a:pt x="4844" y="21600"/>
                    <a:pt x="10799" y="21600"/>
                  </a:cubicBezTo>
                  <a:cubicBezTo>
                    <a:pt x="16754" y="21600"/>
                    <a:pt x="21600" y="16754"/>
                    <a:pt x="21600" y="10799"/>
                  </a:cubicBezTo>
                  <a:cubicBezTo>
                    <a:pt x="21600" y="4844"/>
                    <a:pt x="16754" y="0"/>
                    <a:pt x="10799" y="0"/>
                  </a:cubicBezTo>
                  <a:close/>
                  <a:moveTo>
                    <a:pt x="10799" y="792"/>
                  </a:moveTo>
                  <a:cubicBezTo>
                    <a:pt x="13009" y="792"/>
                    <a:pt x="15054" y="1511"/>
                    <a:pt x="16712" y="2729"/>
                  </a:cubicBezTo>
                  <a:lnTo>
                    <a:pt x="10799" y="8641"/>
                  </a:lnTo>
                  <a:lnTo>
                    <a:pt x="4888" y="2729"/>
                  </a:lnTo>
                  <a:cubicBezTo>
                    <a:pt x="6546" y="1511"/>
                    <a:pt x="8589" y="792"/>
                    <a:pt x="10799" y="792"/>
                  </a:cubicBezTo>
                  <a:close/>
                  <a:moveTo>
                    <a:pt x="2729" y="4888"/>
                  </a:moveTo>
                  <a:lnTo>
                    <a:pt x="8641" y="10799"/>
                  </a:lnTo>
                  <a:lnTo>
                    <a:pt x="2729" y="16712"/>
                  </a:lnTo>
                  <a:cubicBezTo>
                    <a:pt x="1511" y="15054"/>
                    <a:pt x="792" y="13009"/>
                    <a:pt x="792" y="10799"/>
                  </a:cubicBezTo>
                  <a:cubicBezTo>
                    <a:pt x="792" y="8589"/>
                    <a:pt x="1511" y="6546"/>
                    <a:pt x="2729" y="4888"/>
                  </a:cubicBezTo>
                  <a:close/>
                  <a:moveTo>
                    <a:pt x="18871" y="4888"/>
                  </a:moveTo>
                  <a:cubicBezTo>
                    <a:pt x="20089" y="6546"/>
                    <a:pt x="20808" y="8589"/>
                    <a:pt x="20808" y="10799"/>
                  </a:cubicBezTo>
                  <a:cubicBezTo>
                    <a:pt x="20808" y="13009"/>
                    <a:pt x="20089" y="15054"/>
                    <a:pt x="18871" y="16712"/>
                  </a:cubicBezTo>
                  <a:lnTo>
                    <a:pt x="12959" y="10799"/>
                  </a:lnTo>
                  <a:lnTo>
                    <a:pt x="18871" y="4888"/>
                  </a:lnTo>
                  <a:close/>
                  <a:moveTo>
                    <a:pt x="10799" y="12959"/>
                  </a:moveTo>
                  <a:lnTo>
                    <a:pt x="16712" y="18871"/>
                  </a:lnTo>
                  <a:cubicBezTo>
                    <a:pt x="15054" y="20089"/>
                    <a:pt x="13009" y="20808"/>
                    <a:pt x="10799" y="20808"/>
                  </a:cubicBezTo>
                  <a:cubicBezTo>
                    <a:pt x="8589" y="20808"/>
                    <a:pt x="6546" y="20089"/>
                    <a:pt x="4888" y="18871"/>
                  </a:cubicBezTo>
                  <a:lnTo>
                    <a:pt x="10799" y="12959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3676" name="Group"/>
          <p:cNvGrpSpPr/>
          <p:nvPr/>
        </p:nvGrpSpPr>
        <p:grpSpPr>
          <a:xfrm>
            <a:off x="8572500" y="444500"/>
            <a:ext cx="4094956" cy="8951599"/>
            <a:chOff x="0" y="0"/>
            <a:chExt cx="4094955" cy="8951598"/>
          </a:xfrm>
        </p:grpSpPr>
        <p:sp>
          <p:nvSpPr>
            <p:cNvPr id="3568" name="Oval"/>
            <p:cNvSpPr/>
            <p:nvPr/>
          </p:nvSpPr>
          <p:spPr>
            <a:xfrm>
              <a:off x="106" y="412509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69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70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71" name="Oval"/>
            <p:cNvSpPr/>
            <p:nvPr/>
          </p:nvSpPr>
          <p:spPr>
            <a:xfrm>
              <a:off x="106" y="1537492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72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73" name="Oval"/>
            <p:cNvSpPr/>
            <p:nvPr/>
          </p:nvSpPr>
          <p:spPr>
            <a:xfrm>
              <a:off x="106" y="228748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74" name="Oval"/>
            <p:cNvSpPr/>
            <p:nvPr/>
          </p:nvSpPr>
          <p:spPr>
            <a:xfrm>
              <a:off x="106" y="2662475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75" name="Oval"/>
            <p:cNvSpPr/>
            <p:nvPr/>
          </p:nvSpPr>
          <p:spPr>
            <a:xfrm>
              <a:off x="106" y="3037469"/>
              <a:ext cx="292907" cy="289216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76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77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78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79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80" name="Oval"/>
            <p:cNvSpPr/>
            <p:nvPr/>
          </p:nvSpPr>
          <p:spPr>
            <a:xfrm>
              <a:off x="106" y="491244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81" name="Oval"/>
            <p:cNvSpPr/>
            <p:nvPr/>
          </p:nvSpPr>
          <p:spPr>
            <a:xfrm>
              <a:off x="106" y="5287434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82" name="Oval"/>
            <p:cNvSpPr/>
            <p:nvPr/>
          </p:nvSpPr>
          <p:spPr>
            <a:xfrm>
              <a:off x="106" y="566242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83" name="Oval"/>
            <p:cNvSpPr/>
            <p:nvPr/>
          </p:nvSpPr>
          <p:spPr>
            <a:xfrm>
              <a:off x="3802049" y="3751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84" name="Oval"/>
            <p:cNvSpPr/>
            <p:nvPr/>
          </p:nvSpPr>
          <p:spPr>
            <a:xfrm>
              <a:off x="3802049" y="41250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85" name="Oval"/>
            <p:cNvSpPr/>
            <p:nvPr/>
          </p:nvSpPr>
          <p:spPr>
            <a:xfrm>
              <a:off x="3802049" y="78750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86" name="Oval"/>
            <p:cNvSpPr/>
            <p:nvPr/>
          </p:nvSpPr>
          <p:spPr>
            <a:xfrm>
              <a:off x="3802049" y="1162498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87" name="Oval"/>
            <p:cNvSpPr/>
            <p:nvPr/>
          </p:nvSpPr>
          <p:spPr>
            <a:xfrm>
              <a:off x="3802049" y="1537492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88" name="Oval"/>
            <p:cNvSpPr/>
            <p:nvPr/>
          </p:nvSpPr>
          <p:spPr>
            <a:xfrm>
              <a:off x="3802049" y="191248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89" name="Oval"/>
            <p:cNvSpPr/>
            <p:nvPr/>
          </p:nvSpPr>
          <p:spPr>
            <a:xfrm>
              <a:off x="3802049" y="228748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90" name="Oval"/>
            <p:cNvSpPr/>
            <p:nvPr/>
          </p:nvSpPr>
          <p:spPr>
            <a:xfrm>
              <a:off x="3802049" y="266247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91" name="Oval"/>
            <p:cNvSpPr/>
            <p:nvPr/>
          </p:nvSpPr>
          <p:spPr>
            <a:xfrm>
              <a:off x="3802049" y="303746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92" name="Oval"/>
            <p:cNvSpPr/>
            <p:nvPr/>
          </p:nvSpPr>
          <p:spPr>
            <a:xfrm>
              <a:off x="3802049" y="3412463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93" name="Oval"/>
            <p:cNvSpPr/>
            <p:nvPr/>
          </p:nvSpPr>
          <p:spPr>
            <a:xfrm>
              <a:off x="3802049" y="378745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94" name="Oval"/>
            <p:cNvSpPr/>
            <p:nvPr/>
          </p:nvSpPr>
          <p:spPr>
            <a:xfrm>
              <a:off x="3802049" y="4162452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95" name="Oval"/>
            <p:cNvSpPr/>
            <p:nvPr/>
          </p:nvSpPr>
          <p:spPr>
            <a:xfrm>
              <a:off x="3802049" y="453744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96" name="Oval"/>
            <p:cNvSpPr/>
            <p:nvPr/>
          </p:nvSpPr>
          <p:spPr>
            <a:xfrm>
              <a:off x="3802049" y="491244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97" name="Oval"/>
            <p:cNvSpPr/>
            <p:nvPr/>
          </p:nvSpPr>
          <p:spPr>
            <a:xfrm>
              <a:off x="3802049" y="528743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98" name="Oval"/>
            <p:cNvSpPr/>
            <p:nvPr/>
          </p:nvSpPr>
          <p:spPr>
            <a:xfrm>
              <a:off x="3802049" y="566242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99" name="Oval"/>
            <p:cNvSpPr/>
            <p:nvPr/>
          </p:nvSpPr>
          <p:spPr>
            <a:xfrm>
              <a:off x="0" y="603742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00" name="Oval"/>
            <p:cNvSpPr/>
            <p:nvPr/>
          </p:nvSpPr>
          <p:spPr>
            <a:xfrm>
              <a:off x="0" y="641241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01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02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03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04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05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06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07" name="Oval"/>
            <p:cNvSpPr/>
            <p:nvPr/>
          </p:nvSpPr>
          <p:spPr>
            <a:xfrm>
              <a:off x="3801942" y="6037422"/>
              <a:ext cx="292907" cy="289216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08" name="Oval"/>
            <p:cNvSpPr/>
            <p:nvPr/>
          </p:nvSpPr>
          <p:spPr>
            <a:xfrm>
              <a:off x="3801942" y="641241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09" name="Oval"/>
            <p:cNvSpPr/>
            <p:nvPr/>
          </p:nvSpPr>
          <p:spPr>
            <a:xfrm>
              <a:off x="3801942" y="678741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10" name="Oval"/>
            <p:cNvSpPr/>
            <p:nvPr/>
          </p:nvSpPr>
          <p:spPr>
            <a:xfrm>
              <a:off x="3801942" y="716240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11" name="Oval"/>
            <p:cNvSpPr/>
            <p:nvPr/>
          </p:nvSpPr>
          <p:spPr>
            <a:xfrm>
              <a:off x="3801942" y="7537400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12" name="Oval"/>
            <p:cNvSpPr/>
            <p:nvPr/>
          </p:nvSpPr>
          <p:spPr>
            <a:xfrm>
              <a:off x="3801942" y="791239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13" name="Oval"/>
            <p:cNvSpPr/>
            <p:nvPr/>
          </p:nvSpPr>
          <p:spPr>
            <a:xfrm>
              <a:off x="3801942" y="828738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14" name="Oval"/>
            <p:cNvSpPr/>
            <p:nvPr/>
          </p:nvSpPr>
          <p:spPr>
            <a:xfrm>
              <a:off x="3801942" y="8662382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15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3616" name="Connection Line"/>
            <p:cNvCxnSpPr>
              <a:stCxn id="3570" idx="0"/>
              <a:endCxn id="3583" idx="0"/>
            </p:cNvCxnSpPr>
            <p:nvPr/>
          </p:nvCxnSpPr>
          <p:spPr>
            <a:xfrm flipV="1">
              <a:off x="146559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17" name="Connection Line"/>
            <p:cNvCxnSpPr>
              <a:stCxn id="3586" idx="0"/>
              <a:endCxn id="3570" idx="0"/>
            </p:cNvCxnSpPr>
            <p:nvPr/>
          </p:nvCxnSpPr>
          <p:spPr>
            <a:xfrm flipH="1">
              <a:off x="146559" y="1307105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18" name="Connection Line"/>
            <p:cNvCxnSpPr>
              <a:stCxn id="3587" idx="0"/>
              <a:endCxn id="3570" idx="0"/>
            </p:cNvCxnSpPr>
            <p:nvPr/>
          </p:nvCxnSpPr>
          <p:spPr>
            <a:xfrm flipH="1" flipV="1">
              <a:off x="146559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19" name="Connection Line"/>
            <p:cNvCxnSpPr>
              <a:stCxn id="3570" idx="0"/>
              <a:endCxn id="3588" idx="0"/>
            </p:cNvCxnSpPr>
            <p:nvPr/>
          </p:nvCxnSpPr>
          <p:spPr>
            <a:xfrm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20" name="Connection Line"/>
            <p:cNvCxnSpPr>
              <a:stCxn id="3570" idx="0"/>
              <a:endCxn id="3589" idx="0"/>
            </p:cNvCxnSpPr>
            <p:nvPr/>
          </p:nvCxnSpPr>
          <p:spPr>
            <a:xfrm>
              <a:off x="146559" y="1307105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21" name="Connection Line"/>
            <p:cNvCxnSpPr>
              <a:stCxn id="3590" idx="0"/>
              <a:endCxn id="3570" idx="0"/>
            </p:cNvCxnSpPr>
            <p:nvPr/>
          </p:nvCxnSpPr>
          <p:spPr>
            <a:xfrm flipH="1" flipV="1">
              <a:off x="146559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22" name="Connection Line"/>
            <p:cNvCxnSpPr>
              <a:stCxn id="3575" idx="0"/>
              <a:endCxn id="3591" idx="0"/>
            </p:cNvCxnSpPr>
            <p:nvPr/>
          </p:nvCxnSpPr>
          <p:spPr>
            <a:xfrm flipV="1">
              <a:off x="146559" y="3182076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23" name="Connection Line"/>
            <p:cNvCxnSpPr>
              <a:stCxn id="3592" idx="0"/>
              <a:endCxn id="3575" idx="0"/>
            </p:cNvCxnSpPr>
            <p:nvPr/>
          </p:nvCxnSpPr>
          <p:spPr>
            <a:xfrm flipH="1" flipV="1">
              <a:off x="146559" y="3182076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24" name="Connection Line"/>
            <p:cNvCxnSpPr>
              <a:stCxn id="3575" idx="0"/>
              <a:endCxn id="3593" idx="0"/>
            </p:cNvCxnSpPr>
            <p:nvPr/>
          </p:nvCxnSpPr>
          <p:spPr>
            <a:xfrm>
              <a:off x="146559" y="3182076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25" name="Connection Line"/>
            <p:cNvCxnSpPr>
              <a:stCxn id="3575" idx="0"/>
              <a:endCxn id="3594" idx="0"/>
            </p:cNvCxnSpPr>
            <p:nvPr/>
          </p:nvCxnSpPr>
          <p:spPr>
            <a:xfrm>
              <a:off x="146559" y="3182076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26" name="Connection Line"/>
            <p:cNvCxnSpPr>
              <a:stCxn id="3575" idx="0"/>
              <a:endCxn id="3595" idx="0"/>
            </p:cNvCxnSpPr>
            <p:nvPr/>
          </p:nvCxnSpPr>
          <p:spPr>
            <a:xfrm>
              <a:off x="146559" y="3182076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27" name="Connection Line"/>
            <p:cNvCxnSpPr>
              <a:stCxn id="3575" idx="0"/>
              <a:endCxn id="3596" idx="0"/>
            </p:cNvCxnSpPr>
            <p:nvPr/>
          </p:nvCxnSpPr>
          <p:spPr>
            <a:xfrm>
              <a:off x="146559" y="3182076"/>
              <a:ext cx="3801944" cy="187497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28" name="Connection Line"/>
            <p:cNvCxnSpPr>
              <a:stCxn id="3595" idx="0"/>
              <a:endCxn id="3581" idx="0"/>
            </p:cNvCxnSpPr>
            <p:nvPr/>
          </p:nvCxnSpPr>
          <p:spPr>
            <a:xfrm flipH="1">
              <a:off x="146559" y="4682053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29" name="Connection Line"/>
            <p:cNvCxnSpPr>
              <a:stCxn id="3596" idx="0"/>
              <a:endCxn id="3581" idx="0"/>
            </p:cNvCxnSpPr>
            <p:nvPr/>
          </p:nvCxnSpPr>
          <p:spPr>
            <a:xfrm flipH="1">
              <a:off x="146559" y="5057047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30" name="Connection Line"/>
            <p:cNvCxnSpPr>
              <a:stCxn id="3597" idx="0"/>
              <a:endCxn id="3581" idx="0"/>
            </p:cNvCxnSpPr>
            <p:nvPr/>
          </p:nvCxnSpPr>
          <p:spPr>
            <a:xfrm flipH="1">
              <a:off x="146559" y="5432041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31" name="Connection Line"/>
            <p:cNvCxnSpPr>
              <a:stCxn id="3598" idx="0"/>
              <a:endCxn id="3581" idx="0"/>
            </p:cNvCxnSpPr>
            <p:nvPr/>
          </p:nvCxnSpPr>
          <p:spPr>
            <a:xfrm flipH="1" flipV="1">
              <a:off x="146559" y="543204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32" name="Connection Line"/>
            <p:cNvCxnSpPr>
              <a:stCxn id="3607" idx="0"/>
              <a:endCxn id="3581" idx="0"/>
            </p:cNvCxnSpPr>
            <p:nvPr/>
          </p:nvCxnSpPr>
          <p:spPr>
            <a:xfrm flipH="1" flipV="1">
              <a:off x="146559" y="5432041"/>
              <a:ext cx="3801837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33" name="Connection Line"/>
            <p:cNvCxnSpPr>
              <a:stCxn id="3608" idx="0"/>
              <a:endCxn id="3581" idx="0"/>
            </p:cNvCxnSpPr>
            <p:nvPr/>
          </p:nvCxnSpPr>
          <p:spPr>
            <a:xfrm flipH="1" flipV="1">
              <a:off x="146559" y="5432041"/>
              <a:ext cx="3801837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34" name="Connection Line"/>
            <p:cNvCxnSpPr>
              <a:stCxn id="3604" idx="0"/>
              <a:endCxn id="3609" idx="0"/>
            </p:cNvCxnSpPr>
            <p:nvPr/>
          </p:nvCxnSpPr>
          <p:spPr>
            <a:xfrm flipV="1">
              <a:off x="146452" y="6932019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35" name="Connection Line"/>
            <p:cNvCxnSpPr>
              <a:stCxn id="3604" idx="0"/>
              <a:endCxn id="3610" idx="0"/>
            </p:cNvCxnSpPr>
            <p:nvPr/>
          </p:nvCxnSpPr>
          <p:spPr>
            <a:xfrm flipV="1">
              <a:off x="146452" y="7307013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36" name="Connection Line"/>
            <p:cNvCxnSpPr>
              <a:stCxn id="3604" idx="0"/>
              <a:endCxn id="3611" idx="0"/>
            </p:cNvCxnSpPr>
            <p:nvPr/>
          </p:nvCxnSpPr>
          <p:spPr>
            <a:xfrm flipV="1">
              <a:off x="146452" y="7682007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37" name="Connection Line"/>
            <p:cNvCxnSpPr>
              <a:stCxn id="3604" idx="0"/>
              <a:endCxn id="3612" idx="0"/>
            </p:cNvCxnSpPr>
            <p:nvPr/>
          </p:nvCxnSpPr>
          <p:spPr>
            <a:xfrm>
              <a:off x="146452" y="8057001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38" name="Connection Line"/>
            <p:cNvCxnSpPr>
              <a:stCxn id="3604" idx="0"/>
              <a:endCxn id="3613" idx="0"/>
            </p:cNvCxnSpPr>
            <p:nvPr/>
          </p:nvCxnSpPr>
          <p:spPr>
            <a:xfrm>
              <a:off x="146452" y="805700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39" name="Connection Line"/>
            <p:cNvCxnSpPr>
              <a:stCxn id="3604" idx="0"/>
              <a:endCxn id="3614" idx="0"/>
            </p:cNvCxnSpPr>
            <p:nvPr/>
          </p:nvCxnSpPr>
          <p:spPr>
            <a:xfrm>
              <a:off x="146452" y="8057001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40" name="Connection Line"/>
            <p:cNvCxnSpPr>
              <a:stCxn id="3591" idx="0"/>
              <a:endCxn id="3577" idx="0"/>
            </p:cNvCxnSpPr>
            <p:nvPr/>
          </p:nvCxnSpPr>
          <p:spPr>
            <a:xfrm flipH="1">
              <a:off x="146559" y="3182076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41" name="Connection Line"/>
            <p:cNvCxnSpPr>
              <a:stCxn id="3591" idx="0"/>
              <a:endCxn id="3582" idx="0"/>
            </p:cNvCxnSpPr>
            <p:nvPr/>
          </p:nvCxnSpPr>
          <p:spPr>
            <a:xfrm flipH="1">
              <a:off x="146559" y="3182076"/>
              <a:ext cx="3801944" cy="262496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42" name="Connection Line"/>
            <p:cNvCxnSpPr>
              <a:stCxn id="3592" idx="0"/>
              <a:endCxn id="3578" idx="0"/>
            </p:cNvCxnSpPr>
            <p:nvPr/>
          </p:nvCxnSpPr>
          <p:spPr>
            <a:xfrm flipH="1">
              <a:off x="146559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43" name="Connection Line"/>
            <p:cNvCxnSpPr>
              <a:stCxn id="3592" idx="0"/>
              <a:endCxn id="3582" idx="0"/>
            </p:cNvCxnSpPr>
            <p:nvPr/>
          </p:nvCxnSpPr>
          <p:spPr>
            <a:xfrm flipH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44" name="Connection Line"/>
            <p:cNvCxnSpPr>
              <a:stCxn id="3593" idx="0"/>
              <a:endCxn id="3580" idx="0"/>
            </p:cNvCxnSpPr>
            <p:nvPr/>
          </p:nvCxnSpPr>
          <p:spPr>
            <a:xfrm flipH="1">
              <a:off x="146559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45" name="Connection Line"/>
            <p:cNvCxnSpPr>
              <a:stCxn id="3599" idx="0"/>
              <a:endCxn id="3593" idx="0"/>
            </p:cNvCxnSpPr>
            <p:nvPr/>
          </p:nvCxnSpPr>
          <p:spPr>
            <a:xfrm flipV="1">
              <a:off x="146452" y="3932064"/>
              <a:ext cx="3802051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46" name="Connection Line"/>
            <p:cNvCxnSpPr>
              <a:stCxn id="3599" idx="0"/>
              <a:endCxn id="3608" idx="0"/>
            </p:cNvCxnSpPr>
            <p:nvPr/>
          </p:nvCxnSpPr>
          <p:spPr>
            <a:xfrm>
              <a:off x="146452" y="6182030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47" name="Connection Line"/>
            <p:cNvCxnSpPr>
              <a:stCxn id="3578" idx="0"/>
              <a:endCxn id="3594" idx="0"/>
            </p:cNvCxnSpPr>
            <p:nvPr/>
          </p:nvCxnSpPr>
          <p:spPr>
            <a:xfrm>
              <a:off x="146559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648" name="Connection Line"/>
            <p:cNvCxnSpPr>
              <a:stCxn id="3600" idx="0"/>
              <a:endCxn id="3594" idx="0"/>
            </p:cNvCxnSpPr>
            <p:nvPr/>
          </p:nvCxnSpPr>
          <p:spPr>
            <a:xfrm flipV="1">
              <a:off x="146452" y="4307059"/>
              <a:ext cx="3802051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649" name="Connection Line"/>
            <p:cNvCxnSpPr>
              <a:stCxn id="3607" idx="0"/>
              <a:endCxn id="3579" idx="0"/>
            </p:cNvCxnSpPr>
            <p:nvPr/>
          </p:nvCxnSpPr>
          <p:spPr>
            <a:xfrm flipH="1" flipV="1">
              <a:off x="146559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650" name="Connection Line"/>
            <p:cNvCxnSpPr>
              <a:stCxn id="3578" idx="0"/>
              <a:endCxn id="3608" idx="0"/>
            </p:cNvCxnSpPr>
            <p:nvPr/>
          </p:nvCxnSpPr>
          <p:spPr>
            <a:xfrm>
              <a:off x="146559" y="4307059"/>
              <a:ext cx="3801837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651" name="Connection Line"/>
            <p:cNvCxnSpPr>
              <a:stCxn id="3598" idx="0"/>
              <a:endCxn id="3576" idx="0"/>
            </p:cNvCxnSpPr>
            <p:nvPr/>
          </p:nvCxnSpPr>
          <p:spPr>
            <a:xfrm flipH="1" flipV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652" name="Connection Line"/>
            <p:cNvCxnSpPr>
              <a:stCxn id="3597" idx="0"/>
              <a:endCxn id="3577" idx="0"/>
            </p:cNvCxnSpPr>
            <p:nvPr/>
          </p:nvCxnSpPr>
          <p:spPr>
            <a:xfrm flipH="1" flipV="1">
              <a:off x="146559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653" name="Connection Line"/>
            <p:cNvCxnSpPr>
              <a:stCxn id="3576" idx="0"/>
              <a:endCxn id="3593" idx="0"/>
            </p:cNvCxnSpPr>
            <p:nvPr/>
          </p:nvCxnSpPr>
          <p:spPr>
            <a:xfrm>
              <a:off x="146559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654" name="Connection Line"/>
            <p:cNvCxnSpPr>
              <a:stCxn id="3600" idx="0"/>
              <a:endCxn id="3608" idx="0"/>
            </p:cNvCxnSpPr>
            <p:nvPr/>
          </p:nvCxnSpPr>
          <p:spPr>
            <a:xfrm>
              <a:off x="146452" y="6557024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655" name="Connection Line"/>
            <p:cNvCxnSpPr>
              <a:stCxn id="3590" idx="0"/>
              <a:endCxn id="3569" idx="0"/>
            </p:cNvCxnSpPr>
            <p:nvPr/>
          </p:nvCxnSpPr>
          <p:spPr>
            <a:xfrm flipH="1" flipV="1">
              <a:off x="146559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656" name="Connection Line"/>
            <p:cNvCxnSpPr>
              <a:stCxn id="3572" idx="0"/>
              <a:endCxn id="3586" idx="0"/>
            </p:cNvCxnSpPr>
            <p:nvPr/>
          </p:nvCxnSpPr>
          <p:spPr>
            <a:xfrm flipV="1"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657" name="Connection Line"/>
            <p:cNvCxnSpPr>
              <a:stCxn id="3573" idx="0"/>
              <a:endCxn id="3585" idx="0"/>
            </p:cNvCxnSpPr>
            <p:nvPr/>
          </p:nvCxnSpPr>
          <p:spPr>
            <a:xfrm flipV="1">
              <a:off x="146559" y="932110"/>
              <a:ext cx="3801944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658" name="Connection Line"/>
            <p:cNvCxnSpPr>
              <a:stCxn id="3568" idx="0"/>
              <a:endCxn id="3589" idx="0"/>
            </p:cNvCxnSpPr>
            <p:nvPr/>
          </p:nvCxnSpPr>
          <p:spPr>
            <a:xfrm>
              <a:off x="146559" y="557117"/>
              <a:ext cx="3801944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659" name="Connection Line"/>
            <p:cNvCxnSpPr>
              <a:stCxn id="3584" idx="0"/>
              <a:endCxn id="3615" idx="0"/>
            </p:cNvCxnSpPr>
            <p:nvPr/>
          </p:nvCxnSpPr>
          <p:spPr>
            <a:xfrm flipH="1" flipV="1">
              <a:off x="146559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3660" name="Connection Line"/>
            <p:cNvCxnSpPr>
              <a:stCxn id="3568" idx="0"/>
              <a:endCxn id="3585" idx="0"/>
            </p:cNvCxnSpPr>
            <p:nvPr/>
          </p:nvCxnSpPr>
          <p:spPr>
            <a:xfrm>
              <a:off x="146559" y="557117"/>
              <a:ext cx="3801944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661" name="Connection Line"/>
            <p:cNvCxnSpPr>
              <a:stCxn id="3574" idx="0"/>
              <a:endCxn id="3589" idx="0"/>
            </p:cNvCxnSpPr>
            <p:nvPr/>
          </p:nvCxnSpPr>
          <p:spPr>
            <a:xfrm flipV="1">
              <a:off x="146559" y="2432087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662" name="Connection Line"/>
            <p:cNvCxnSpPr>
              <a:stCxn id="3587" idx="0"/>
              <a:endCxn id="3571" idx="0"/>
            </p:cNvCxnSpPr>
            <p:nvPr/>
          </p:nvCxnSpPr>
          <p:spPr>
            <a:xfrm flipH="1">
              <a:off x="146559" y="1682099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663" name="Connection Line"/>
            <p:cNvCxnSpPr>
              <a:stCxn id="3573" idx="0"/>
              <a:endCxn id="3583" idx="0"/>
            </p:cNvCxnSpPr>
            <p:nvPr/>
          </p:nvCxnSpPr>
          <p:spPr>
            <a:xfrm flipV="1">
              <a:off x="146559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664" name="Connection Line"/>
            <p:cNvCxnSpPr>
              <a:stCxn id="3573" idx="0"/>
              <a:endCxn id="3588" idx="0"/>
            </p:cNvCxnSpPr>
            <p:nvPr/>
          </p:nvCxnSpPr>
          <p:spPr>
            <a:xfrm flipV="1">
              <a:off x="146559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665" name="Connection Line"/>
            <p:cNvCxnSpPr>
              <a:stCxn id="3574" idx="0"/>
              <a:endCxn id="3593" idx="0"/>
            </p:cNvCxnSpPr>
            <p:nvPr/>
          </p:nvCxnSpPr>
          <p:spPr>
            <a:xfrm>
              <a:off x="146559" y="2807082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666" name="Connection Line"/>
            <p:cNvCxnSpPr>
              <a:stCxn id="3574" idx="0"/>
              <a:endCxn id="3585" idx="0"/>
            </p:cNvCxnSpPr>
            <p:nvPr/>
          </p:nvCxnSpPr>
          <p:spPr>
            <a:xfrm flipV="1">
              <a:off x="146559" y="932110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667" name="Connection Line"/>
            <p:cNvCxnSpPr>
              <a:stCxn id="3595" idx="0"/>
              <a:endCxn id="3571" idx="0"/>
            </p:cNvCxnSpPr>
            <p:nvPr/>
          </p:nvCxnSpPr>
          <p:spPr>
            <a:xfrm flipH="1" flipV="1">
              <a:off x="146559" y="1682099"/>
              <a:ext cx="3801944" cy="299995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668" name="Connection Line"/>
            <p:cNvCxnSpPr>
              <a:stCxn id="3602" idx="0"/>
              <a:endCxn id="3609" idx="0"/>
            </p:cNvCxnSpPr>
            <p:nvPr/>
          </p:nvCxnSpPr>
          <p:spPr>
            <a:xfrm flipV="1">
              <a:off x="146452" y="6932019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669" name="Connection Line"/>
            <p:cNvCxnSpPr>
              <a:stCxn id="3610" idx="0"/>
              <a:endCxn id="3605" idx="0"/>
            </p:cNvCxnSpPr>
            <p:nvPr/>
          </p:nvCxnSpPr>
          <p:spPr>
            <a:xfrm flipH="1">
              <a:off x="146452" y="7307013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670" name="Connection Line"/>
            <p:cNvCxnSpPr>
              <a:stCxn id="3606" idx="0"/>
              <a:endCxn id="3609" idx="0"/>
            </p:cNvCxnSpPr>
            <p:nvPr/>
          </p:nvCxnSpPr>
          <p:spPr>
            <a:xfrm flipV="1">
              <a:off x="146452" y="6932019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671" name="Connection Line"/>
            <p:cNvCxnSpPr>
              <a:stCxn id="3613" idx="0"/>
              <a:endCxn id="3603" idx="0"/>
            </p:cNvCxnSpPr>
            <p:nvPr/>
          </p:nvCxnSpPr>
          <p:spPr>
            <a:xfrm flipH="1" flipV="1">
              <a:off x="146452" y="7682007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672" name="Connection Line"/>
            <p:cNvCxnSpPr>
              <a:stCxn id="3611" idx="0"/>
              <a:endCxn id="3603" idx="0"/>
            </p:cNvCxnSpPr>
            <p:nvPr/>
          </p:nvCxnSpPr>
          <p:spPr>
            <a:xfrm flipH="1">
              <a:off x="146452" y="7682007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673" name="Connection Line"/>
            <p:cNvCxnSpPr>
              <a:stCxn id="3610" idx="0"/>
              <a:endCxn id="3579" idx="0"/>
            </p:cNvCxnSpPr>
            <p:nvPr/>
          </p:nvCxnSpPr>
          <p:spPr>
            <a:xfrm flipH="1" flipV="1">
              <a:off x="146559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674" name="Connection Line"/>
            <p:cNvCxnSpPr>
              <a:stCxn id="3587" idx="0"/>
              <a:endCxn id="3574" idx="0"/>
            </p:cNvCxnSpPr>
            <p:nvPr/>
          </p:nvCxnSpPr>
          <p:spPr>
            <a:xfrm flipH="1">
              <a:off x="146559" y="1682099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675" name="Connection Line"/>
            <p:cNvCxnSpPr>
              <a:stCxn id="3584" idx="0"/>
              <a:endCxn id="3571" idx="0"/>
            </p:cNvCxnSpPr>
            <p:nvPr/>
          </p:nvCxnSpPr>
          <p:spPr>
            <a:xfrm flipH="1">
              <a:off x="146559" y="557116"/>
              <a:ext cx="3801944" cy="112498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mph" nodeType="withEffect" presetSubtype="0" presetID="35" grpId="7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200" fill="hold"/>
                                        <p:tgtEl>
                                          <p:spTgt spid="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67" grpId="6"/>
      <p:bldP build="whole" bldLvl="1" animBg="1" rev="0" advAuto="0" spid="3346" grpId="2"/>
      <p:bldP build="whole" bldLvl="1" animBg="1" rev="0" advAuto="0" spid="3676" grpId="3"/>
      <p:bldP build="whole" bldLvl="1" animBg="1" rev="0" advAuto="0" spid="3457" grpId="4"/>
      <p:bldP build="whole" bldLvl="1" animBg="1" rev="0" advAuto="0" spid="3457" grpId="5"/>
      <p:bldP build="whole" bldLvl="1" animBg="1" rev="0" advAuto="0" spid="3234" grpId="1"/>
      <p:bldP build="whole" bldLvl="1" animBg="1" rev="0" advAuto="0" spid="3346" grpId="7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Spot Stage"/>
          <p:cNvSpPr txBox="1"/>
          <p:nvPr>
            <p:ph type="title"/>
          </p:nvPr>
        </p:nvSpPr>
        <p:spPr>
          <a:xfrm>
            <a:off x="952500" y="254000"/>
            <a:ext cx="7134885" cy="2159000"/>
          </a:xfrm>
          <a:prstGeom prst="rect">
            <a:avLst/>
          </a:prstGeom>
        </p:spPr>
        <p:txBody>
          <a:bodyPr/>
          <a:lstStyle/>
          <a:p>
            <a:pPr/>
            <a:r>
              <a:t>Spot Stage</a:t>
            </a:r>
          </a:p>
        </p:txBody>
      </p:sp>
      <p:sp>
        <p:nvSpPr>
          <p:cNvPr id="3680" name="Pick T at random"/>
          <p:cNvSpPr/>
          <p:nvPr/>
        </p:nvSpPr>
        <p:spPr>
          <a:xfrm>
            <a:off x="1905052" y="2881309"/>
            <a:ext cx="6181134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Pick T at random</a:t>
            </a:r>
          </a:p>
        </p:txBody>
      </p:sp>
      <p:grpSp>
        <p:nvGrpSpPr>
          <p:cNvPr id="3683" name="Group"/>
          <p:cNvGrpSpPr/>
          <p:nvPr/>
        </p:nvGrpSpPr>
        <p:grpSpPr>
          <a:xfrm>
            <a:off x="2357517" y="4188102"/>
            <a:ext cx="5722319" cy="1270001"/>
            <a:chOff x="0" y="0"/>
            <a:chExt cx="5722318" cy="1270000"/>
          </a:xfrm>
        </p:grpSpPr>
        <p:sp>
          <p:nvSpPr>
            <p:cNvPr id="3681" name="0 Clusters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0 Clusters</a:t>
              </a:r>
            </a:p>
          </p:txBody>
        </p:sp>
        <p:sp>
          <p:nvSpPr>
            <p:cNvPr id="3682" name="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Allocate</a:t>
              </a:r>
            </a:p>
          </p:txBody>
        </p:sp>
      </p:grpSp>
      <p:grpSp>
        <p:nvGrpSpPr>
          <p:cNvPr id="3686" name="Group"/>
          <p:cNvGrpSpPr/>
          <p:nvPr/>
        </p:nvGrpSpPr>
        <p:grpSpPr>
          <a:xfrm>
            <a:off x="2351944" y="5501245"/>
            <a:ext cx="5722319" cy="1270001"/>
            <a:chOff x="0" y="0"/>
            <a:chExt cx="5722318" cy="1270000"/>
          </a:xfrm>
        </p:grpSpPr>
        <p:sp>
          <p:nvSpPr>
            <p:cNvPr id="3684" name="Else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Else</a:t>
              </a:r>
            </a:p>
          </p:txBody>
        </p:sp>
        <p:sp>
          <p:nvSpPr>
            <p:cNvPr id="3685" name="Reject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Reject</a:t>
              </a:r>
            </a:p>
          </p:txBody>
        </p:sp>
      </p:grpSp>
      <p:sp>
        <p:nvSpPr>
          <p:cNvPr id="3798" name="Connection Line"/>
          <p:cNvSpPr/>
          <p:nvPr/>
        </p:nvSpPr>
        <p:spPr>
          <a:xfrm>
            <a:off x="516889" y="3515359"/>
            <a:ext cx="4695192" cy="4284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44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6386" y="0"/>
                </a:lnTo>
              </a:path>
            </a:pathLst>
          </a:custGeom>
          <a:ln w="2032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688" name="k times"/>
          <p:cNvSpPr txBox="1"/>
          <p:nvPr/>
        </p:nvSpPr>
        <p:spPr>
          <a:xfrm>
            <a:off x="725802" y="6930078"/>
            <a:ext cx="1704900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k times</a:t>
            </a:r>
          </a:p>
        </p:txBody>
      </p:sp>
      <p:grpSp>
        <p:nvGrpSpPr>
          <p:cNvPr id="3797" name="Group"/>
          <p:cNvGrpSpPr/>
          <p:nvPr/>
        </p:nvGrpSpPr>
        <p:grpSpPr>
          <a:xfrm>
            <a:off x="8572500" y="444500"/>
            <a:ext cx="4094955" cy="8951599"/>
            <a:chOff x="0" y="0"/>
            <a:chExt cx="4094954" cy="8951598"/>
          </a:xfrm>
        </p:grpSpPr>
        <p:sp>
          <p:nvSpPr>
            <p:cNvPr id="3689" name="Oval"/>
            <p:cNvSpPr/>
            <p:nvPr/>
          </p:nvSpPr>
          <p:spPr>
            <a:xfrm>
              <a:off x="106" y="412509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90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91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92" name="Oval"/>
            <p:cNvSpPr/>
            <p:nvPr/>
          </p:nvSpPr>
          <p:spPr>
            <a:xfrm>
              <a:off x="106" y="1537492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93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94" name="Oval"/>
            <p:cNvSpPr/>
            <p:nvPr/>
          </p:nvSpPr>
          <p:spPr>
            <a:xfrm>
              <a:off x="106" y="228748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95" name="Oval"/>
            <p:cNvSpPr/>
            <p:nvPr/>
          </p:nvSpPr>
          <p:spPr>
            <a:xfrm>
              <a:off x="106" y="2662475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96" name="Oval"/>
            <p:cNvSpPr/>
            <p:nvPr/>
          </p:nvSpPr>
          <p:spPr>
            <a:xfrm>
              <a:off x="106" y="303747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97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98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99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00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01" name="Oval"/>
            <p:cNvSpPr/>
            <p:nvPr/>
          </p:nvSpPr>
          <p:spPr>
            <a:xfrm>
              <a:off x="106" y="491244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02" name="Oval"/>
            <p:cNvSpPr/>
            <p:nvPr/>
          </p:nvSpPr>
          <p:spPr>
            <a:xfrm>
              <a:off x="106" y="5287435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03" name="Oval"/>
            <p:cNvSpPr/>
            <p:nvPr/>
          </p:nvSpPr>
          <p:spPr>
            <a:xfrm>
              <a:off x="106" y="566242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04" name="Oval"/>
            <p:cNvSpPr/>
            <p:nvPr/>
          </p:nvSpPr>
          <p:spPr>
            <a:xfrm>
              <a:off x="3802049" y="3751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05" name="Oval"/>
            <p:cNvSpPr/>
            <p:nvPr/>
          </p:nvSpPr>
          <p:spPr>
            <a:xfrm>
              <a:off x="3802049" y="41250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06" name="Oval"/>
            <p:cNvSpPr/>
            <p:nvPr/>
          </p:nvSpPr>
          <p:spPr>
            <a:xfrm>
              <a:off x="3802049" y="78750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07" name="Oval"/>
            <p:cNvSpPr/>
            <p:nvPr/>
          </p:nvSpPr>
          <p:spPr>
            <a:xfrm>
              <a:off x="3802049" y="1162498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08" name="Oval"/>
            <p:cNvSpPr/>
            <p:nvPr/>
          </p:nvSpPr>
          <p:spPr>
            <a:xfrm>
              <a:off x="3802049" y="1537492"/>
              <a:ext cx="292906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09" name="Oval"/>
            <p:cNvSpPr/>
            <p:nvPr/>
          </p:nvSpPr>
          <p:spPr>
            <a:xfrm>
              <a:off x="3802049" y="191248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10" name="Oval"/>
            <p:cNvSpPr/>
            <p:nvPr/>
          </p:nvSpPr>
          <p:spPr>
            <a:xfrm>
              <a:off x="3802049" y="228748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11" name="Oval"/>
            <p:cNvSpPr/>
            <p:nvPr/>
          </p:nvSpPr>
          <p:spPr>
            <a:xfrm>
              <a:off x="3802049" y="266247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12" name="Oval"/>
            <p:cNvSpPr/>
            <p:nvPr/>
          </p:nvSpPr>
          <p:spPr>
            <a:xfrm>
              <a:off x="3802049" y="303746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13" name="Oval"/>
            <p:cNvSpPr/>
            <p:nvPr/>
          </p:nvSpPr>
          <p:spPr>
            <a:xfrm>
              <a:off x="3802049" y="341246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14" name="Oval"/>
            <p:cNvSpPr/>
            <p:nvPr/>
          </p:nvSpPr>
          <p:spPr>
            <a:xfrm>
              <a:off x="3802049" y="378745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15" name="Oval"/>
            <p:cNvSpPr/>
            <p:nvPr/>
          </p:nvSpPr>
          <p:spPr>
            <a:xfrm>
              <a:off x="3802049" y="4162452"/>
              <a:ext cx="292906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16" name="Oval"/>
            <p:cNvSpPr/>
            <p:nvPr/>
          </p:nvSpPr>
          <p:spPr>
            <a:xfrm>
              <a:off x="3802049" y="453744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17" name="Oval"/>
            <p:cNvSpPr/>
            <p:nvPr/>
          </p:nvSpPr>
          <p:spPr>
            <a:xfrm>
              <a:off x="3802049" y="491244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18" name="Oval"/>
            <p:cNvSpPr/>
            <p:nvPr/>
          </p:nvSpPr>
          <p:spPr>
            <a:xfrm>
              <a:off x="3802049" y="528743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19" name="Oval"/>
            <p:cNvSpPr/>
            <p:nvPr/>
          </p:nvSpPr>
          <p:spPr>
            <a:xfrm>
              <a:off x="3802049" y="566242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20" name="Oval"/>
            <p:cNvSpPr/>
            <p:nvPr/>
          </p:nvSpPr>
          <p:spPr>
            <a:xfrm>
              <a:off x="0" y="603742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21" name="Oval"/>
            <p:cNvSpPr/>
            <p:nvPr/>
          </p:nvSpPr>
          <p:spPr>
            <a:xfrm>
              <a:off x="0" y="641241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22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23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24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25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26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27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28" name="Oval"/>
            <p:cNvSpPr/>
            <p:nvPr/>
          </p:nvSpPr>
          <p:spPr>
            <a:xfrm>
              <a:off x="3801942" y="6037422"/>
              <a:ext cx="292907" cy="289216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29" name="Oval"/>
            <p:cNvSpPr/>
            <p:nvPr/>
          </p:nvSpPr>
          <p:spPr>
            <a:xfrm>
              <a:off x="3801942" y="641241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30" name="Oval"/>
            <p:cNvSpPr/>
            <p:nvPr/>
          </p:nvSpPr>
          <p:spPr>
            <a:xfrm>
              <a:off x="3801942" y="678741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31" name="Oval"/>
            <p:cNvSpPr/>
            <p:nvPr/>
          </p:nvSpPr>
          <p:spPr>
            <a:xfrm>
              <a:off x="3801942" y="716240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32" name="Oval"/>
            <p:cNvSpPr/>
            <p:nvPr/>
          </p:nvSpPr>
          <p:spPr>
            <a:xfrm>
              <a:off x="3801942" y="7537400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33" name="Oval"/>
            <p:cNvSpPr/>
            <p:nvPr/>
          </p:nvSpPr>
          <p:spPr>
            <a:xfrm>
              <a:off x="3801942" y="791239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34" name="Oval"/>
            <p:cNvSpPr/>
            <p:nvPr/>
          </p:nvSpPr>
          <p:spPr>
            <a:xfrm>
              <a:off x="3801942" y="828738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35" name="Oval"/>
            <p:cNvSpPr/>
            <p:nvPr/>
          </p:nvSpPr>
          <p:spPr>
            <a:xfrm>
              <a:off x="3801942" y="8662382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36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3737" name="Connection Line"/>
            <p:cNvCxnSpPr>
              <a:stCxn id="3691" idx="0"/>
              <a:endCxn id="3704" idx="0"/>
            </p:cNvCxnSpPr>
            <p:nvPr/>
          </p:nvCxnSpPr>
          <p:spPr>
            <a:xfrm flipV="1">
              <a:off x="146559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38" name="Connection Line"/>
            <p:cNvCxnSpPr>
              <a:stCxn id="3707" idx="0"/>
              <a:endCxn id="3691" idx="0"/>
            </p:cNvCxnSpPr>
            <p:nvPr/>
          </p:nvCxnSpPr>
          <p:spPr>
            <a:xfrm flipH="1">
              <a:off x="146559" y="1307105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39" name="Connection Line"/>
            <p:cNvCxnSpPr>
              <a:stCxn id="3708" idx="0"/>
              <a:endCxn id="3691" idx="0"/>
            </p:cNvCxnSpPr>
            <p:nvPr/>
          </p:nvCxnSpPr>
          <p:spPr>
            <a:xfrm flipH="1" flipV="1">
              <a:off x="146559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40" name="Connection Line"/>
            <p:cNvCxnSpPr>
              <a:stCxn id="3691" idx="0"/>
              <a:endCxn id="3709" idx="0"/>
            </p:cNvCxnSpPr>
            <p:nvPr/>
          </p:nvCxnSpPr>
          <p:spPr>
            <a:xfrm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41" name="Connection Line"/>
            <p:cNvCxnSpPr>
              <a:stCxn id="3691" idx="0"/>
              <a:endCxn id="3710" idx="0"/>
            </p:cNvCxnSpPr>
            <p:nvPr/>
          </p:nvCxnSpPr>
          <p:spPr>
            <a:xfrm>
              <a:off x="146559" y="1307105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42" name="Connection Line"/>
            <p:cNvCxnSpPr>
              <a:stCxn id="3711" idx="0"/>
              <a:endCxn id="3691" idx="0"/>
            </p:cNvCxnSpPr>
            <p:nvPr/>
          </p:nvCxnSpPr>
          <p:spPr>
            <a:xfrm flipH="1" flipV="1">
              <a:off x="146559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43" name="Connection Line"/>
            <p:cNvCxnSpPr>
              <a:stCxn id="3696" idx="0"/>
              <a:endCxn id="3712" idx="0"/>
            </p:cNvCxnSpPr>
            <p:nvPr/>
          </p:nvCxnSpPr>
          <p:spPr>
            <a:xfrm flipV="1">
              <a:off x="146559" y="3182076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44" name="Connection Line"/>
            <p:cNvCxnSpPr>
              <a:stCxn id="3713" idx="0"/>
              <a:endCxn id="3696" idx="0"/>
            </p:cNvCxnSpPr>
            <p:nvPr/>
          </p:nvCxnSpPr>
          <p:spPr>
            <a:xfrm flipH="1" flipV="1">
              <a:off x="146559" y="3182077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45" name="Connection Line"/>
            <p:cNvCxnSpPr>
              <a:stCxn id="3696" idx="0"/>
              <a:endCxn id="3714" idx="0"/>
            </p:cNvCxnSpPr>
            <p:nvPr/>
          </p:nvCxnSpPr>
          <p:spPr>
            <a:xfrm>
              <a:off x="146559" y="3182077"/>
              <a:ext cx="3801944" cy="74998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46" name="Connection Line"/>
            <p:cNvCxnSpPr>
              <a:stCxn id="3696" idx="0"/>
              <a:endCxn id="3715" idx="0"/>
            </p:cNvCxnSpPr>
            <p:nvPr/>
          </p:nvCxnSpPr>
          <p:spPr>
            <a:xfrm>
              <a:off x="146559" y="3182077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47" name="Connection Line"/>
            <p:cNvCxnSpPr>
              <a:stCxn id="3696" idx="0"/>
              <a:endCxn id="3716" idx="0"/>
            </p:cNvCxnSpPr>
            <p:nvPr/>
          </p:nvCxnSpPr>
          <p:spPr>
            <a:xfrm>
              <a:off x="146559" y="3182077"/>
              <a:ext cx="3801944" cy="149997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48" name="Connection Line"/>
            <p:cNvCxnSpPr>
              <a:stCxn id="3696" idx="0"/>
              <a:endCxn id="3717" idx="0"/>
            </p:cNvCxnSpPr>
            <p:nvPr/>
          </p:nvCxnSpPr>
          <p:spPr>
            <a:xfrm>
              <a:off x="146559" y="3182077"/>
              <a:ext cx="3801944" cy="187497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49" name="Connection Line"/>
            <p:cNvCxnSpPr>
              <a:stCxn id="3716" idx="0"/>
              <a:endCxn id="3702" idx="0"/>
            </p:cNvCxnSpPr>
            <p:nvPr/>
          </p:nvCxnSpPr>
          <p:spPr>
            <a:xfrm flipH="1">
              <a:off x="146559" y="4682053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50" name="Connection Line"/>
            <p:cNvCxnSpPr>
              <a:stCxn id="3717" idx="0"/>
              <a:endCxn id="3702" idx="0"/>
            </p:cNvCxnSpPr>
            <p:nvPr/>
          </p:nvCxnSpPr>
          <p:spPr>
            <a:xfrm flipH="1">
              <a:off x="146559" y="5057047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51" name="Connection Line"/>
            <p:cNvCxnSpPr>
              <a:stCxn id="3718" idx="0"/>
              <a:endCxn id="3702" idx="0"/>
            </p:cNvCxnSpPr>
            <p:nvPr/>
          </p:nvCxnSpPr>
          <p:spPr>
            <a:xfrm flipH="1">
              <a:off x="146559" y="5432041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52" name="Connection Line"/>
            <p:cNvCxnSpPr>
              <a:stCxn id="3719" idx="0"/>
              <a:endCxn id="3702" idx="0"/>
            </p:cNvCxnSpPr>
            <p:nvPr/>
          </p:nvCxnSpPr>
          <p:spPr>
            <a:xfrm flipH="1" flipV="1">
              <a:off x="146559" y="5432042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53" name="Connection Line"/>
            <p:cNvCxnSpPr>
              <a:stCxn id="3728" idx="0"/>
              <a:endCxn id="3702" idx="0"/>
            </p:cNvCxnSpPr>
            <p:nvPr/>
          </p:nvCxnSpPr>
          <p:spPr>
            <a:xfrm flipH="1" flipV="1">
              <a:off x="146559" y="5432042"/>
              <a:ext cx="3801837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54" name="Connection Line"/>
            <p:cNvCxnSpPr>
              <a:stCxn id="3729" idx="0"/>
              <a:endCxn id="3702" idx="0"/>
            </p:cNvCxnSpPr>
            <p:nvPr/>
          </p:nvCxnSpPr>
          <p:spPr>
            <a:xfrm flipH="1" flipV="1">
              <a:off x="146559" y="5432042"/>
              <a:ext cx="3801837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55" name="Connection Line"/>
            <p:cNvCxnSpPr>
              <a:stCxn id="3725" idx="0"/>
              <a:endCxn id="3730" idx="0"/>
            </p:cNvCxnSpPr>
            <p:nvPr/>
          </p:nvCxnSpPr>
          <p:spPr>
            <a:xfrm flipV="1">
              <a:off x="146452" y="6932019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56" name="Connection Line"/>
            <p:cNvCxnSpPr>
              <a:stCxn id="3725" idx="0"/>
              <a:endCxn id="3731" idx="0"/>
            </p:cNvCxnSpPr>
            <p:nvPr/>
          </p:nvCxnSpPr>
          <p:spPr>
            <a:xfrm flipV="1">
              <a:off x="146452" y="7307013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57" name="Connection Line"/>
            <p:cNvCxnSpPr>
              <a:stCxn id="3725" idx="0"/>
              <a:endCxn id="3732" idx="0"/>
            </p:cNvCxnSpPr>
            <p:nvPr/>
          </p:nvCxnSpPr>
          <p:spPr>
            <a:xfrm flipV="1">
              <a:off x="146452" y="7682007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58" name="Connection Line"/>
            <p:cNvCxnSpPr>
              <a:stCxn id="3725" idx="0"/>
              <a:endCxn id="3733" idx="0"/>
            </p:cNvCxnSpPr>
            <p:nvPr/>
          </p:nvCxnSpPr>
          <p:spPr>
            <a:xfrm>
              <a:off x="146452" y="8057001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59" name="Connection Line"/>
            <p:cNvCxnSpPr>
              <a:stCxn id="3725" idx="0"/>
              <a:endCxn id="3734" idx="0"/>
            </p:cNvCxnSpPr>
            <p:nvPr/>
          </p:nvCxnSpPr>
          <p:spPr>
            <a:xfrm>
              <a:off x="146452" y="805700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60" name="Connection Line"/>
            <p:cNvCxnSpPr>
              <a:stCxn id="3725" idx="0"/>
              <a:endCxn id="3735" idx="0"/>
            </p:cNvCxnSpPr>
            <p:nvPr/>
          </p:nvCxnSpPr>
          <p:spPr>
            <a:xfrm>
              <a:off x="146452" y="8057001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61" name="Connection Line"/>
            <p:cNvCxnSpPr>
              <a:stCxn id="3712" idx="0"/>
              <a:endCxn id="3698" idx="0"/>
            </p:cNvCxnSpPr>
            <p:nvPr/>
          </p:nvCxnSpPr>
          <p:spPr>
            <a:xfrm flipH="1">
              <a:off x="146559" y="3182076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62" name="Connection Line"/>
            <p:cNvCxnSpPr>
              <a:stCxn id="3712" idx="0"/>
              <a:endCxn id="3703" idx="0"/>
            </p:cNvCxnSpPr>
            <p:nvPr/>
          </p:nvCxnSpPr>
          <p:spPr>
            <a:xfrm flipH="1">
              <a:off x="146559" y="3182076"/>
              <a:ext cx="3801944" cy="262496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63" name="Connection Line"/>
            <p:cNvCxnSpPr>
              <a:stCxn id="3713" idx="0"/>
              <a:endCxn id="3699" idx="0"/>
            </p:cNvCxnSpPr>
            <p:nvPr/>
          </p:nvCxnSpPr>
          <p:spPr>
            <a:xfrm flipH="1">
              <a:off x="146559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64" name="Connection Line"/>
            <p:cNvCxnSpPr>
              <a:stCxn id="3713" idx="0"/>
              <a:endCxn id="3703" idx="0"/>
            </p:cNvCxnSpPr>
            <p:nvPr/>
          </p:nvCxnSpPr>
          <p:spPr>
            <a:xfrm flipH="1">
              <a:off x="146559" y="3557070"/>
              <a:ext cx="3801944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65" name="Connection Line"/>
            <p:cNvCxnSpPr>
              <a:stCxn id="3714" idx="0"/>
              <a:endCxn id="3701" idx="0"/>
            </p:cNvCxnSpPr>
            <p:nvPr/>
          </p:nvCxnSpPr>
          <p:spPr>
            <a:xfrm flipH="1">
              <a:off x="146559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66" name="Connection Line"/>
            <p:cNvCxnSpPr>
              <a:stCxn id="3720" idx="0"/>
              <a:endCxn id="3714" idx="0"/>
            </p:cNvCxnSpPr>
            <p:nvPr/>
          </p:nvCxnSpPr>
          <p:spPr>
            <a:xfrm flipV="1">
              <a:off x="146452" y="3932064"/>
              <a:ext cx="3802051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67" name="Connection Line"/>
            <p:cNvCxnSpPr>
              <a:stCxn id="3720" idx="0"/>
              <a:endCxn id="3729" idx="0"/>
            </p:cNvCxnSpPr>
            <p:nvPr/>
          </p:nvCxnSpPr>
          <p:spPr>
            <a:xfrm>
              <a:off x="146452" y="6182030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68" name="Connection Line"/>
            <p:cNvCxnSpPr>
              <a:stCxn id="3699" idx="0"/>
              <a:endCxn id="3715" idx="0"/>
            </p:cNvCxnSpPr>
            <p:nvPr/>
          </p:nvCxnSpPr>
          <p:spPr>
            <a:xfrm flipV="1">
              <a:off x="146559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769" name="Connection Line"/>
            <p:cNvCxnSpPr>
              <a:stCxn id="3721" idx="0"/>
              <a:endCxn id="3715" idx="0"/>
            </p:cNvCxnSpPr>
            <p:nvPr/>
          </p:nvCxnSpPr>
          <p:spPr>
            <a:xfrm flipV="1">
              <a:off x="146452" y="4307059"/>
              <a:ext cx="3802051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770" name="Connection Line"/>
            <p:cNvCxnSpPr>
              <a:stCxn id="3728" idx="0"/>
              <a:endCxn id="3700" idx="0"/>
            </p:cNvCxnSpPr>
            <p:nvPr/>
          </p:nvCxnSpPr>
          <p:spPr>
            <a:xfrm flipH="1" flipV="1">
              <a:off x="146559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771" name="Connection Line"/>
            <p:cNvCxnSpPr>
              <a:stCxn id="3699" idx="0"/>
              <a:endCxn id="3729" idx="0"/>
            </p:cNvCxnSpPr>
            <p:nvPr/>
          </p:nvCxnSpPr>
          <p:spPr>
            <a:xfrm>
              <a:off x="146559" y="4307059"/>
              <a:ext cx="3801837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772" name="Connection Line"/>
            <p:cNvCxnSpPr>
              <a:stCxn id="3719" idx="0"/>
              <a:endCxn id="3697" idx="0"/>
            </p:cNvCxnSpPr>
            <p:nvPr/>
          </p:nvCxnSpPr>
          <p:spPr>
            <a:xfrm flipH="1" flipV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773" name="Connection Line"/>
            <p:cNvCxnSpPr>
              <a:stCxn id="3718" idx="0"/>
              <a:endCxn id="3698" idx="0"/>
            </p:cNvCxnSpPr>
            <p:nvPr/>
          </p:nvCxnSpPr>
          <p:spPr>
            <a:xfrm flipH="1" flipV="1">
              <a:off x="146559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774" name="Connection Line"/>
            <p:cNvCxnSpPr>
              <a:stCxn id="3697" idx="0"/>
              <a:endCxn id="3714" idx="0"/>
            </p:cNvCxnSpPr>
            <p:nvPr/>
          </p:nvCxnSpPr>
          <p:spPr>
            <a:xfrm>
              <a:off x="146559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775" name="Connection Line"/>
            <p:cNvCxnSpPr>
              <a:stCxn id="3721" idx="0"/>
              <a:endCxn id="3729" idx="0"/>
            </p:cNvCxnSpPr>
            <p:nvPr/>
          </p:nvCxnSpPr>
          <p:spPr>
            <a:xfrm>
              <a:off x="146452" y="6557024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776" name="Connection Line"/>
            <p:cNvCxnSpPr>
              <a:stCxn id="3711" idx="0"/>
              <a:endCxn id="3690" idx="0"/>
            </p:cNvCxnSpPr>
            <p:nvPr/>
          </p:nvCxnSpPr>
          <p:spPr>
            <a:xfrm flipH="1" flipV="1">
              <a:off x="146559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777" name="Connection Line"/>
            <p:cNvCxnSpPr>
              <a:stCxn id="3693" idx="0"/>
              <a:endCxn id="3707" idx="0"/>
            </p:cNvCxnSpPr>
            <p:nvPr/>
          </p:nvCxnSpPr>
          <p:spPr>
            <a:xfrm flipV="1"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778" name="Connection Line"/>
            <p:cNvCxnSpPr>
              <a:stCxn id="3694" idx="0"/>
              <a:endCxn id="3706" idx="0"/>
            </p:cNvCxnSpPr>
            <p:nvPr/>
          </p:nvCxnSpPr>
          <p:spPr>
            <a:xfrm flipV="1">
              <a:off x="146559" y="932110"/>
              <a:ext cx="3801944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779" name="Connection Line"/>
            <p:cNvCxnSpPr>
              <a:stCxn id="3689" idx="0"/>
              <a:endCxn id="3710" idx="0"/>
            </p:cNvCxnSpPr>
            <p:nvPr/>
          </p:nvCxnSpPr>
          <p:spPr>
            <a:xfrm>
              <a:off x="146559" y="557117"/>
              <a:ext cx="3801944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780" name="Connection Line"/>
            <p:cNvCxnSpPr>
              <a:stCxn id="3705" idx="0"/>
              <a:endCxn id="3736" idx="0"/>
            </p:cNvCxnSpPr>
            <p:nvPr/>
          </p:nvCxnSpPr>
          <p:spPr>
            <a:xfrm flipH="1" flipV="1">
              <a:off x="146559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781" name="Connection Line"/>
            <p:cNvCxnSpPr>
              <a:stCxn id="3689" idx="0"/>
              <a:endCxn id="3706" idx="0"/>
            </p:cNvCxnSpPr>
            <p:nvPr/>
          </p:nvCxnSpPr>
          <p:spPr>
            <a:xfrm>
              <a:off x="146559" y="557117"/>
              <a:ext cx="3801944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782" name="Connection Line"/>
            <p:cNvCxnSpPr>
              <a:stCxn id="3695" idx="0"/>
              <a:endCxn id="3710" idx="0"/>
            </p:cNvCxnSpPr>
            <p:nvPr/>
          </p:nvCxnSpPr>
          <p:spPr>
            <a:xfrm flipV="1">
              <a:off x="146559" y="2432087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783" name="Connection Line"/>
            <p:cNvCxnSpPr>
              <a:stCxn id="3708" idx="0"/>
              <a:endCxn id="3692" idx="0"/>
            </p:cNvCxnSpPr>
            <p:nvPr/>
          </p:nvCxnSpPr>
          <p:spPr>
            <a:xfrm flipH="1">
              <a:off x="146559" y="1682099"/>
              <a:ext cx="3801944" cy="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784" name="Connection Line"/>
            <p:cNvCxnSpPr>
              <a:stCxn id="3694" idx="0"/>
              <a:endCxn id="3704" idx="0"/>
            </p:cNvCxnSpPr>
            <p:nvPr/>
          </p:nvCxnSpPr>
          <p:spPr>
            <a:xfrm flipV="1">
              <a:off x="146559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785" name="Connection Line"/>
            <p:cNvCxnSpPr>
              <a:stCxn id="3694" idx="0"/>
              <a:endCxn id="3709" idx="0"/>
            </p:cNvCxnSpPr>
            <p:nvPr/>
          </p:nvCxnSpPr>
          <p:spPr>
            <a:xfrm flipV="1">
              <a:off x="146559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786" name="Connection Line"/>
            <p:cNvCxnSpPr>
              <a:stCxn id="3695" idx="0"/>
              <a:endCxn id="3714" idx="0"/>
            </p:cNvCxnSpPr>
            <p:nvPr/>
          </p:nvCxnSpPr>
          <p:spPr>
            <a:xfrm>
              <a:off x="146559" y="2807082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787" name="Connection Line"/>
            <p:cNvCxnSpPr>
              <a:stCxn id="3695" idx="0"/>
              <a:endCxn id="3706" idx="0"/>
            </p:cNvCxnSpPr>
            <p:nvPr/>
          </p:nvCxnSpPr>
          <p:spPr>
            <a:xfrm flipV="1">
              <a:off x="146559" y="932110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788" name="Connection Line"/>
            <p:cNvCxnSpPr>
              <a:stCxn id="3716" idx="0"/>
              <a:endCxn id="3692" idx="0"/>
            </p:cNvCxnSpPr>
            <p:nvPr/>
          </p:nvCxnSpPr>
          <p:spPr>
            <a:xfrm flipH="1" flipV="1">
              <a:off x="146559" y="1682100"/>
              <a:ext cx="3801944" cy="299995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789" name="Connection Line"/>
            <p:cNvCxnSpPr>
              <a:stCxn id="3723" idx="0"/>
              <a:endCxn id="3730" idx="0"/>
            </p:cNvCxnSpPr>
            <p:nvPr/>
          </p:nvCxnSpPr>
          <p:spPr>
            <a:xfrm flipV="1">
              <a:off x="146452" y="6932019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790" name="Connection Line"/>
            <p:cNvCxnSpPr>
              <a:stCxn id="3731" idx="0"/>
              <a:endCxn id="3726" idx="0"/>
            </p:cNvCxnSpPr>
            <p:nvPr/>
          </p:nvCxnSpPr>
          <p:spPr>
            <a:xfrm flipH="1">
              <a:off x="146452" y="7307013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791" name="Connection Line"/>
            <p:cNvCxnSpPr>
              <a:stCxn id="3727" idx="0"/>
              <a:endCxn id="3730" idx="0"/>
            </p:cNvCxnSpPr>
            <p:nvPr/>
          </p:nvCxnSpPr>
          <p:spPr>
            <a:xfrm flipV="1">
              <a:off x="146452" y="6932019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792" name="Connection Line"/>
            <p:cNvCxnSpPr>
              <a:stCxn id="3734" idx="0"/>
              <a:endCxn id="3724" idx="0"/>
            </p:cNvCxnSpPr>
            <p:nvPr/>
          </p:nvCxnSpPr>
          <p:spPr>
            <a:xfrm flipH="1" flipV="1">
              <a:off x="146452" y="7682007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793" name="Connection Line"/>
            <p:cNvCxnSpPr>
              <a:stCxn id="3732" idx="0"/>
              <a:endCxn id="3724" idx="0"/>
            </p:cNvCxnSpPr>
            <p:nvPr/>
          </p:nvCxnSpPr>
          <p:spPr>
            <a:xfrm flipH="1">
              <a:off x="146452" y="7682007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794" name="Connection Line"/>
            <p:cNvCxnSpPr>
              <a:stCxn id="3731" idx="0"/>
              <a:endCxn id="3700" idx="0"/>
            </p:cNvCxnSpPr>
            <p:nvPr/>
          </p:nvCxnSpPr>
          <p:spPr>
            <a:xfrm flipH="1" flipV="1">
              <a:off x="146559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795" name="Connection Line"/>
            <p:cNvCxnSpPr>
              <a:stCxn id="3708" idx="0"/>
              <a:endCxn id="3695" idx="0"/>
            </p:cNvCxnSpPr>
            <p:nvPr/>
          </p:nvCxnSpPr>
          <p:spPr>
            <a:xfrm flipH="1">
              <a:off x="146559" y="1682099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796" name="Connection Line"/>
            <p:cNvCxnSpPr>
              <a:stCxn id="3705" idx="0"/>
              <a:endCxn id="3692" idx="0"/>
            </p:cNvCxnSpPr>
            <p:nvPr/>
          </p:nvCxnSpPr>
          <p:spPr>
            <a:xfrm flipH="1">
              <a:off x="146559" y="557116"/>
              <a:ext cx="3801944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0" name="Spot St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Spot Stage</a:t>
            </a:r>
          </a:p>
        </p:txBody>
      </p:sp>
      <p:sp>
        <p:nvSpPr>
          <p:cNvPr id="3801" name="Identify seed transactions using random sampling"/>
          <p:cNvSpPr/>
          <p:nvPr/>
        </p:nvSpPr>
        <p:spPr>
          <a:xfrm>
            <a:off x="1006672" y="2717208"/>
            <a:ext cx="10991456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solidFill>
                  <a:srgbClr val="FFFFFF"/>
                </a:solidFill>
              </a:defRPr>
            </a:lvl1pPr>
          </a:lstStyle>
          <a:p>
            <a:pPr/>
            <a:r>
              <a:t>Identify seed transactions using random sampling</a:t>
            </a:r>
          </a:p>
        </p:txBody>
      </p:sp>
      <p:sp>
        <p:nvSpPr>
          <p:cNvPr id="3802" name="Probability that we choose a residual transaction is small!"/>
          <p:cNvSpPr/>
          <p:nvPr/>
        </p:nvSpPr>
        <p:spPr>
          <a:xfrm>
            <a:off x="1702607" y="6526250"/>
            <a:ext cx="9599586" cy="2424567"/>
          </a:xfrm>
          <a:prstGeom prst="roundRect">
            <a:avLst>
              <a:gd name="adj" fmla="val 7857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Probability that we choose a residual transaction is small!</a:t>
            </a:r>
          </a:p>
        </p:txBody>
      </p:sp>
      <p:sp>
        <p:nvSpPr>
          <p:cNvPr id="3803" name="Probability that we allocate a hot item is high!"/>
          <p:cNvSpPr/>
          <p:nvPr/>
        </p:nvSpPr>
        <p:spPr>
          <a:xfrm>
            <a:off x="1708926" y="4291416"/>
            <a:ext cx="9993348" cy="2424567"/>
          </a:xfrm>
          <a:prstGeom prst="roundRect">
            <a:avLst>
              <a:gd name="adj" fmla="val 7857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pPr/>
            <a:r>
              <a:t>Probability that we allocate a hot item is high!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02" grpId="1"/>
      <p:bldP build="whole" bldLvl="1" animBg="1" rev="0" advAuto="0" spid="3803" grpId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5" name="Allocate Stage"/>
          <p:cNvSpPr txBox="1"/>
          <p:nvPr>
            <p:ph type="title"/>
          </p:nvPr>
        </p:nvSpPr>
        <p:spPr>
          <a:xfrm>
            <a:off x="952500" y="254000"/>
            <a:ext cx="7134885" cy="2159000"/>
          </a:xfrm>
          <a:prstGeom prst="rect">
            <a:avLst/>
          </a:prstGeom>
        </p:spPr>
        <p:txBody>
          <a:bodyPr/>
          <a:lstStyle/>
          <a:p>
            <a:pPr/>
            <a:r>
              <a:t>Allocate Stage</a:t>
            </a:r>
          </a:p>
        </p:txBody>
      </p:sp>
      <p:sp>
        <p:nvSpPr>
          <p:cNvPr id="3806" name="Scan all transactions"/>
          <p:cNvSpPr/>
          <p:nvPr/>
        </p:nvSpPr>
        <p:spPr>
          <a:xfrm>
            <a:off x="953699" y="2881309"/>
            <a:ext cx="7132487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Scan all transactions</a:t>
            </a:r>
          </a:p>
        </p:txBody>
      </p:sp>
      <p:grpSp>
        <p:nvGrpSpPr>
          <p:cNvPr id="3809" name="Group"/>
          <p:cNvGrpSpPr/>
          <p:nvPr/>
        </p:nvGrpSpPr>
        <p:grpSpPr>
          <a:xfrm>
            <a:off x="2357517" y="4188102"/>
            <a:ext cx="5722319" cy="1270001"/>
            <a:chOff x="0" y="0"/>
            <a:chExt cx="5722318" cy="1270000"/>
          </a:xfrm>
        </p:grpSpPr>
        <p:sp>
          <p:nvSpPr>
            <p:cNvPr id="3807" name="0 Clusters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0 Clusters</a:t>
              </a:r>
            </a:p>
          </p:txBody>
        </p:sp>
        <p:sp>
          <p:nvSpPr>
            <p:cNvPr id="3808" name="Skip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Skip</a:t>
              </a:r>
            </a:p>
          </p:txBody>
        </p:sp>
      </p:grpSp>
      <p:grpSp>
        <p:nvGrpSpPr>
          <p:cNvPr id="3812" name="Group"/>
          <p:cNvGrpSpPr/>
          <p:nvPr/>
        </p:nvGrpSpPr>
        <p:grpSpPr>
          <a:xfrm>
            <a:off x="2357517" y="6801688"/>
            <a:ext cx="5722319" cy="1270001"/>
            <a:chOff x="0" y="0"/>
            <a:chExt cx="5722318" cy="1270000"/>
          </a:xfrm>
        </p:grpSpPr>
        <p:sp>
          <p:nvSpPr>
            <p:cNvPr id="3810" name="Else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Else</a:t>
              </a:r>
            </a:p>
          </p:txBody>
        </p:sp>
        <p:sp>
          <p:nvSpPr>
            <p:cNvPr id="3811" name="Residual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Residual</a:t>
              </a:r>
            </a:p>
          </p:txBody>
        </p:sp>
      </p:grpSp>
      <p:grpSp>
        <p:nvGrpSpPr>
          <p:cNvPr id="3815" name="Group"/>
          <p:cNvGrpSpPr/>
          <p:nvPr/>
        </p:nvGrpSpPr>
        <p:grpSpPr>
          <a:xfrm>
            <a:off x="2357517" y="5494895"/>
            <a:ext cx="5722319" cy="1270001"/>
            <a:chOff x="0" y="0"/>
            <a:chExt cx="5722318" cy="1270000"/>
          </a:xfrm>
        </p:grpSpPr>
        <p:sp>
          <p:nvSpPr>
            <p:cNvPr id="3813" name="1 Cluster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 Cluster</a:t>
              </a:r>
            </a:p>
          </p:txBody>
        </p:sp>
        <p:sp>
          <p:nvSpPr>
            <p:cNvPr id="3814" name="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Allocate</a:t>
              </a:r>
            </a:p>
          </p:txBody>
        </p:sp>
      </p:grpSp>
      <p:grpSp>
        <p:nvGrpSpPr>
          <p:cNvPr id="3924" name="Group"/>
          <p:cNvGrpSpPr/>
          <p:nvPr/>
        </p:nvGrpSpPr>
        <p:grpSpPr>
          <a:xfrm>
            <a:off x="8572500" y="444500"/>
            <a:ext cx="4094955" cy="8951599"/>
            <a:chOff x="0" y="0"/>
            <a:chExt cx="4094954" cy="8951598"/>
          </a:xfrm>
        </p:grpSpPr>
        <p:sp>
          <p:nvSpPr>
            <p:cNvPr id="3816" name="Oval"/>
            <p:cNvSpPr/>
            <p:nvPr/>
          </p:nvSpPr>
          <p:spPr>
            <a:xfrm>
              <a:off x="106" y="412509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17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18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19" name="Oval"/>
            <p:cNvSpPr/>
            <p:nvPr/>
          </p:nvSpPr>
          <p:spPr>
            <a:xfrm>
              <a:off x="106" y="1537492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20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21" name="Oval"/>
            <p:cNvSpPr/>
            <p:nvPr/>
          </p:nvSpPr>
          <p:spPr>
            <a:xfrm>
              <a:off x="106" y="228748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22" name="Oval"/>
            <p:cNvSpPr/>
            <p:nvPr/>
          </p:nvSpPr>
          <p:spPr>
            <a:xfrm>
              <a:off x="106" y="2662475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23" name="Oval"/>
            <p:cNvSpPr/>
            <p:nvPr/>
          </p:nvSpPr>
          <p:spPr>
            <a:xfrm>
              <a:off x="106" y="303747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24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25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26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27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28" name="Oval"/>
            <p:cNvSpPr/>
            <p:nvPr/>
          </p:nvSpPr>
          <p:spPr>
            <a:xfrm>
              <a:off x="106" y="491244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29" name="Oval"/>
            <p:cNvSpPr/>
            <p:nvPr/>
          </p:nvSpPr>
          <p:spPr>
            <a:xfrm>
              <a:off x="106" y="5287435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30" name="Oval"/>
            <p:cNvSpPr/>
            <p:nvPr/>
          </p:nvSpPr>
          <p:spPr>
            <a:xfrm>
              <a:off x="106" y="566242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31" name="Oval"/>
            <p:cNvSpPr/>
            <p:nvPr/>
          </p:nvSpPr>
          <p:spPr>
            <a:xfrm>
              <a:off x="3802049" y="3751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32" name="Oval"/>
            <p:cNvSpPr/>
            <p:nvPr/>
          </p:nvSpPr>
          <p:spPr>
            <a:xfrm>
              <a:off x="3802049" y="41250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33" name="Oval"/>
            <p:cNvSpPr/>
            <p:nvPr/>
          </p:nvSpPr>
          <p:spPr>
            <a:xfrm>
              <a:off x="3802049" y="78750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34" name="Oval"/>
            <p:cNvSpPr/>
            <p:nvPr/>
          </p:nvSpPr>
          <p:spPr>
            <a:xfrm>
              <a:off x="3802049" y="1162498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35" name="Oval"/>
            <p:cNvSpPr/>
            <p:nvPr/>
          </p:nvSpPr>
          <p:spPr>
            <a:xfrm>
              <a:off x="3802049" y="1537492"/>
              <a:ext cx="292906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36" name="Oval"/>
            <p:cNvSpPr/>
            <p:nvPr/>
          </p:nvSpPr>
          <p:spPr>
            <a:xfrm>
              <a:off x="3802049" y="191248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37" name="Oval"/>
            <p:cNvSpPr/>
            <p:nvPr/>
          </p:nvSpPr>
          <p:spPr>
            <a:xfrm>
              <a:off x="3802049" y="228748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38" name="Oval"/>
            <p:cNvSpPr/>
            <p:nvPr/>
          </p:nvSpPr>
          <p:spPr>
            <a:xfrm>
              <a:off x="3802049" y="266247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39" name="Oval"/>
            <p:cNvSpPr/>
            <p:nvPr/>
          </p:nvSpPr>
          <p:spPr>
            <a:xfrm>
              <a:off x="3802049" y="303746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40" name="Oval"/>
            <p:cNvSpPr/>
            <p:nvPr/>
          </p:nvSpPr>
          <p:spPr>
            <a:xfrm>
              <a:off x="3802049" y="341246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41" name="Oval"/>
            <p:cNvSpPr/>
            <p:nvPr/>
          </p:nvSpPr>
          <p:spPr>
            <a:xfrm>
              <a:off x="3802049" y="378745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42" name="Oval"/>
            <p:cNvSpPr/>
            <p:nvPr/>
          </p:nvSpPr>
          <p:spPr>
            <a:xfrm>
              <a:off x="3802049" y="4162452"/>
              <a:ext cx="292906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43" name="Oval"/>
            <p:cNvSpPr/>
            <p:nvPr/>
          </p:nvSpPr>
          <p:spPr>
            <a:xfrm>
              <a:off x="3802049" y="453744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44" name="Oval"/>
            <p:cNvSpPr/>
            <p:nvPr/>
          </p:nvSpPr>
          <p:spPr>
            <a:xfrm>
              <a:off x="3802049" y="491244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45" name="Oval"/>
            <p:cNvSpPr/>
            <p:nvPr/>
          </p:nvSpPr>
          <p:spPr>
            <a:xfrm>
              <a:off x="3802049" y="528743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46" name="Oval"/>
            <p:cNvSpPr/>
            <p:nvPr/>
          </p:nvSpPr>
          <p:spPr>
            <a:xfrm>
              <a:off x="3802049" y="566242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47" name="Oval"/>
            <p:cNvSpPr/>
            <p:nvPr/>
          </p:nvSpPr>
          <p:spPr>
            <a:xfrm>
              <a:off x="0" y="603742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48" name="Oval"/>
            <p:cNvSpPr/>
            <p:nvPr/>
          </p:nvSpPr>
          <p:spPr>
            <a:xfrm>
              <a:off x="0" y="641241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49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50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51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52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53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54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55" name="Oval"/>
            <p:cNvSpPr/>
            <p:nvPr/>
          </p:nvSpPr>
          <p:spPr>
            <a:xfrm>
              <a:off x="3801942" y="6037422"/>
              <a:ext cx="292907" cy="289216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56" name="Oval"/>
            <p:cNvSpPr/>
            <p:nvPr/>
          </p:nvSpPr>
          <p:spPr>
            <a:xfrm>
              <a:off x="3801942" y="641241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57" name="Oval"/>
            <p:cNvSpPr/>
            <p:nvPr/>
          </p:nvSpPr>
          <p:spPr>
            <a:xfrm>
              <a:off x="3801942" y="678741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58" name="Oval"/>
            <p:cNvSpPr/>
            <p:nvPr/>
          </p:nvSpPr>
          <p:spPr>
            <a:xfrm>
              <a:off x="3801942" y="716240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59" name="Oval"/>
            <p:cNvSpPr/>
            <p:nvPr/>
          </p:nvSpPr>
          <p:spPr>
            <a:xfrm>
              <a:off x="3801942" y="7537400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60" name="Oval"/>
            <p:cNvSpPr/>
            <p:nvPr/>
          </p:nvSpPr>
          <p:spPr>
            <a:xfrm>
              <a:off x="3801942" y="791239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61" name="Oval"/>
            <p:cNvSpPr/>
            <p:nvPr/>
          </p:nvSpPr>
          <p:spPr>
            <a:xfrm>
              <a:off x="3801942" y="828738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62" name="Oval"/>
            <p:cNvSpPr/>
            <p:nvPr/>
          </p:nvSpPr>
          <p:spPr>
            <a:xfrm>
              <a:off x="3801942" y="8662382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63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3864" name="Connection Line"/>
            <p:cNvCxnSpPr>
              <a:stCxn id="3818" idx="0"/>
              <a:endCxn id="3831" idx="0"/>
            </p:cNvCxnSpPr>
            <p:nvPr/>
          </p:nvCxnSpPr>
          <p:spPr>
            <a:xfrm flipV="1">
              <a:off x="146559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65" name="Connection Line"/>
            <p:cNvCxnSpPr>
              <a:stCxn id="3834" idx="0"/>
              <a:endCxn id="3818" idx="0"/>
            </p:cNvCxnSpPr>
            <p:nvPr/>
          </p:nvCxnSpPr>
          <p:spPr>
            <a:xfrm flipH="1">
              <a:off x="146559" y="1307105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66" name="Connection Line"/>
            <p:cNvCxnSpPr>
              <a:stCxn id="3835" idx="0"/>
              <a:endCxn id="3818" idx="0"/>
            </p:cNvCxnSpPr>
            <p:nvPr/>
          </p:nvCxnSpPr>
          <p:spPr>
            <a:xfrm flipH="1" flipV="1">
              <a:off x="146559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67" name="Connection Line"/>
            <p:cNvCxnSpPr>
              <a:stCxn id="3818" idx="0"/>
              <a:endCxn id="3836" idx="0"/>
            </p:cNvCxnSpPr>
            <p:nvPr/>
          </p:nvCxnSpPr>
          <p:spPr>
            <a:xfrm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68" name="Connection Line"/>
            <p:cNvCxnSpPr>
              <a:stCxn id="3818" idx="0"/>
              <a:endCxn id="3837" idx="0"/>
            </p:cNvCxnSpPr>
            <p:nvPr/>
          </p:nvCxnSpPr>
          <p:spPr>
            <a:xfrm>
              <a:off x="146559" y="1307105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69" name="Connection Line"/>
            <p:cNvCxnSpPr>
              <a:stCxn id="3838" idx="0"/>
              <a:endCxn id="3818" idx="0"/>
            </p:cNvCxnSpPr>
            <p:nvPr/>
          </p:nvCxnSpPr>
          <p:spPr>
            <a:xfrm flipH="1" flipV="1">
              <a:off x="146559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70" name="Connection Line"/>
            <p:cNvCxnSpPr>
              <a:stCxn id="3823" idx="0"/>
              <a:endCxn id="3839" idx="0"/>
            </p:cNvCxnSpPr>
            <p:nvPr/>
          </p:nvCxnSpPr>
          <p:spPr>
            <a:xfrm flipV="1">
              <a:off x="146559" y="3182076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71" name="Connection Line"/>
            <p:cNvCxnSpPr>
              <a:stCxn id="3840" idx="0"/>
              <a:endCxn id="3823" idx="0"/>
            </p:cNvCxnSpPr>
            <p:nvPr/>
          </p:nvCxnSpPr>
          <p:spPr>
            <a:xfrm flipH="1" flipV="1">
              <a:off x="146559" y="3182077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72" name="Connection Line"/>
            <p:cNvCxnSpPr>
              <a:stCxn id="3823" idx="0"/>
              <a:endCxn id="3841" idx="0"/>
            </p:cNvCxnSpPr>
            <p:nvPr/>
          </p:nvCxnSpPr>
          <p:spPr>
            <a:xfrm>
              <a:off x="146559" y="3182077"/>
              <a:ext cx="3801944" cy="74998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73" name="Connection Line"/>
            <p:cNvCxnSpPr>
              <a:stCxn id="3823" idx="0"/>
              <a:endCxn id="3842" idx="0"/>
            </p:cNvCxnSpPr>
            <p:nvPr/>
          </p:nvCxnSpPr>
          <p:spPr>
            <a:xfrm>
              <a:off x="146559" y="3182077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74" name="Connection Line"/>
            <p:cNvCxnSpPr>
              <a:stCxn id="3823" idx="0"/>
              <a:endCxn id="3843" idx="0"/>
            </p:cNvCxnSpPr>
            <p:nvPr/>
          </p:nvCxnSpPr>
          <p:spPr>
            <a:xfrm>
              <a:off x="146559" y="3182077"/>
              <a:ext cx="3801944" cy="149997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75" name="Connection Line"/>
            <p:cNvCxnSpPr>
              <a:stCxn id="3823" idx="0"/>
              <a:endCxn id="3844" idx="0"/>
            </p:cNvCxnSpPr>
            <p:nvPr/>
          </p:nvCxnSpPr>
          <p:spPr>
            <a:xfrm>
              <a:off x="146559" y="3182077"/>
              <a:ext cx="3801944" cy="187497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76" name="Connection Line"/>
            <p:cNvCxnSpPr>
              <a:stCxn id="3843" idx="0"/>
              <a:endCxn id="3829" idx="0"/>
            </p:cNvCxnSpPr>
            <p:nvPr/>
          </p:nvCxnSpPr>
          <p:spPr>
            <a:xfrm flipH="1">
              <a:off x="146559" y="4682053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77" name="Connection Line"/>
            <p:cNvCxnSpPr>
              <a:stCxn id="3844" idx="0"/>
              <a:endCxn id="3829" idx="0"/>
            </p:cNvCxnSpPr>
            <p:nvPr/>
          </p:nvCxnSpPr>
          <p:spPr>
            <a:xfrm flipH="1">
              <a:off x="146559" y="5057047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78" name="Connection Line"/>
            <p:cNvCxnSpPr>
              <a:stCxn id="3845" idx="0"/>
              <a:endCxn id="3829" idx="0"/>
            </p:cNvCxnSpPr>
            <p:nvPr/>
          </p:nvCxnSpPr>
          <p:spPr>
            <a:xfrm flipH="1">
              <a:off x="146559" y="5432041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79" name="Connection Line"/>
            <p:cNvCxnSpPr>
              <a:stCxn id="3846" idx="0"/>
              <a:endCxn id="3829" idx="0"/>
            </p:cNvCxnSpPr>
            <p:nvPr/>
          </p:nvCxnSpPr>
          <p:spPr>
            <a:xfrm flipH="1" flipV="1">
              <a:off x="146559" y="5432042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80" name="Connection Line"/>
            <p:cNvCxnSpPr>
              <a:stCxn id="3855" idx="0"/>
              <a:endCxn id="3829" idx="0"/>
            </p:cNvCxnSpPr>
            <p:nvPr/>
          </p:nvCxnSpPr>
          <p:spPr>
            <a:xfrm flipH="1" flipV="1">
              <a:off x="146559" y="5432042"/>
              <a:ext cx="3801837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81" name="Connection Line"/>
            <p:cNvCxnSpPr>
              <a:stCxn id="3856" idx="0"/>
              <a:endCxn id="3829" idx="0"/>
            </p:cNvCxnSpPr>
            <p:nvPr/>
          </p:nvCxnSpPr>
          <p:spPr>
            <a:xfrm flipH="1" flipV="1">
              <a:off x="146559" y="5432042"/>
              <a:ext cx="3801837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82" name="Connection Line"/>
            <p:cNvCxnSpPr>
              <a:stCxn id="3852" idx="0"/>
              <a:endCxn id="3857" idx="0"/>
            </p:cNvCxnSpPr>
            <p:nvPr/>
          </p:nvCxnSpPr>
          <p:spPr>
            <a:xfrm flipV="1">
              <a:off x="146452" y="6932019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83" name="Connection Line"/>
            <p:cNvCxnSpPr>
              <a:stCxn id="3852" idx="0"/>
              <a:endCxn id="3858" idx="0"/>
            </p:cNvCxnSpPr>
            <p:nvPr/>
          </p:nvCxnSpPr>
          <p:spPr>
            <a:xfrm flipV="1">
              <a:off x="146452" y="7307013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84" name="Connection Line"/>
            <p:cNvCxnSpPr>
              <a:stCxn id="3852" idx="0"/>
              <a:endCxn id="3859" idx="0"/>
            </p:cNvCxnSpPr>
            <p:nvPr/>
          </p:nvCxnSpPr>
          <p:spPr>
            <a:xfrm flipV="1">
              <a:off x="146452" y="7682007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85" name="Connection Line"/>
            <p:cNvCxnSpPr>
              <a:stCxn id="3852" idx="0"/>
              <a:endCxn id="3860" idx="0"/>
            </p:cNvCxnSpPr>
            <p:nvPr/>
          </p:nvCxnSpPr>
          <p:spPr>
            <a:xfrm>
              <a:off x="146452" y="8057001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86" name="Connection Line"/>
            <p:cNvCxnSpPr>
              <a:stCxn id="3852" idx="0"/>
              <a:endCxn id="3861" idx="0"/>
            </p:cNvCxnSpPr>
            <p:nvPr/>
          </p:nvCxnSpPr>
          <p:spPr>
            <a:xfrm>
              <a:off x="146452" y="805700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87" name="Connection Line"/>
            <p:cNvCxnSpPr>
              <a:stCxn id="3852" idx="0"/>
              <a:endCxn id="3862" idx="0"/>
            </p:cNvCxnSpPr>
            <p:nvPr/>
          </p:nvCxnSpPr>
          <p:spPr>
            <a:xfrm>
              <a:off x="146452" y="8057001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88" name="Connection Line"/>
            <p:cNvCxnSpPr>
              <a:stCxn id="3839" idx="0"/>
              <a:endCxn id="3825" idx="0"/>
            </p:cNvCxnSpPr>
            <p:nvPr/>
          </p:nvCxnSpPr>
          <p:spPr>
            <a:xfrm flipH="1">
              <a:off x="146559" y="3182076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89" name="Connection Line"/>
            <p:cNvCxnSpPr>
              <a:stCxn id="3839" idx="0"/>
              <a:endCxn id="3830" idx="0"/>
            </p:cNvCxnSpPr>
            <p:nvPr/>
          </p:nvCxnSpPr>
          <p:spPr>
            <a:xfrm flipH="1">
              <a:off x="146559" y="3182076"/>
              <a:ext cx="3801944" cy="262496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90" name="Connection Line"/>
            <p:cNvCxnSpPr>
              <a:stCxn id="3840" idx="0"/>
              <a:endCxn id="3826" idx="0"/>
            </p:cNvCxnSpPr>
            <p:nvPr/>
          </p:nvCxnSpPr>
          <p:spPr>
            <a:xfrm flipH="1">
              <a:off x="146559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91" name="Connection Line"/>
            <p:cNvCxnSpPr>
              <a:stCxn id="3840" idx="0"/>
              <a:endCxn id="3830" idx="0"/>
            </p:cNvCxnSpPr>
            <p:nvPr/>
          </p:nvCxnSpPr>
          <p:spPr>
            <a:xfrm flipH="1">
              <a:off x="146559" y="3557070"/>
              <a:ext cx="3801944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92" name="Connection Line"/>
            <p:cNvCxnSpPr>
              <a:stCxn id="3841" idx="0"/>
              <a:endCxn id="3828" idx="0"/>
            </p:cNvCxnSpPr>
            <p:nvPr/>
          </p:nvCxnSpPr>
          <p:spPr>
            <a:xfrm flipH="1">
              <a:off x="146559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93" name="Connection Line"/>
            <p:cNvCxnSpPr>
              <a:stCxn id="3847" idx="0"/>
              <a:endCxn id="3841" idx="0"/>
            </p:cNvCxnSpPr>
            <p:nvPr/>
          </p:nvCxnSpPr>
          <p:spPr>
            <a:xfrm flipV="1">
              <a:off x="146452" y="3932064"/>
              <a:ext cx="3802051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94" name="Connection Line"/>
            <p:cNvCxnSpPr>
              <a:stCxn id="3847" idx="0"/>
              <a:endCxn id="3856" idx="0"/>
            </p:cNvCxnSpPr>
            <p:nvPr/>
          </p:nvCxnSpPr>
          <p:spPr>
            <a:xfrm>
              <a:off x="146452" y="6182030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95" name="Connection Line"/>
            <p:cNvCxnSpPr>
              <a:stCxn id="3826" idx="0"/>
              <a:endCxn id="3842" idx="0"/>
            </p:cNvCxnSpPr>
            <p:nvPr/>
          </p:nvCxnSpPr>
          <p:spPr>
            <a:xfrm flipV="1">
              <a:off x="146559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896" name="Connection Line"/>
            <p:cNvCxnSpPr>
              <a:stCxn id="3848" idx="0"/>
              <a:endCxn id="3842" idx="0"/>
            </p:cNvCxnSpPr>
            <p:nvPr/>
          </p:nvCxnSpPr>
          <p:spPr>
            <a:xfrm flipV="1">
              <a:off x="146452" y="4307059"/>
              <a:ext cx="3802051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897" name="Connection Line"/>
            <p:cNvCxnSpPr>
              <a:stCxn id="3855" idx="0"/>
              <a:endCxn id="3827" idx="0"/>
            </p:cNvCxnSpPr>
            <p:nvPr/>
          </p:nvCxnSpPr>
          <p:spPr>
            <a:xfrm flipH="1" flipV="1">
              <a:off x="146559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898" name="Connection Line"/>
            <p:cNvCxnSpPr>
              <a:stCxn id="3826" idx="0"/>
              <a:endCxn id="3856" idx="0"/>
            </p:cNvCxnSpPr>
            <p:nvPr/>
          </p:nvCxnSpPr>
          <p:spPr>
            <a:xfrm>
              <a:off x="146559" y="4307059"/>
              <a:ext cx="3801837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899" name="Connection Line"/>
            <p:cNvCxnSpPr>
              <a:stCxn id="3846" idx="0"/>
              <a:endCxn id="3824" idx="0"/>
            </p:cNvCxnSpPr>
            <p:nvPr/>
          </p:nvCxnSpPr>
          <p:spPr>
            <a:xfrm flipH="1" flipV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900" name="Connection Line"/>
            <p:cNvCxnSpPr>
              <a:stCxn id="3845" idx="0"/>
              <a:endCxn id="3825" idx="0"/>
            </p:cNvCxnSpPr>
            <p:nvPr/>
          </p:nvCxnSpPr>
          <p:spPr>
            <a:xfrm flipH="1" flipV="1">
              <a:off x="146559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901" name="Connection Line"/>
            <p:cNvCxnSpPr>
              <a:stCxn id="3824" idx="0"/>
              <a:endCxn id="3841" idx="0"/>
            </p:cNvCxnSpPr>
            <p:nvPr/>
          </p:nvCxnSpPr>
          <p:spPr>
            <a:xfrm>
              <a:off x="146559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902" name="Connection Line"/>
            <p:cNvCxnSpPr>
              <a:stCxn id="3848" idx="0"/>
              <a:endCxn id="3856" idx="0"/>
            </p:cNvCxnSpPr>
            <p:nvPr/>
          </p:nvCxnSpPr>
          <p:spPr>
            <a:xfrm>
              <a:off x="146452" y="6557024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903" name="Connection Line"/>
            <p:cNvCxnSpPr>
              <a:stCxn id="3838" idx="0"/>
              <a:endCxn id="3817" idx="0"/>
            </p:cNvCxnSpPr>
            <p:nvPr/>
          </p:nvCxnSpPr>
          <p:spPr>
            <a:xfrm flipH="1" flipV="1">
              <a:off x="146559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904" name="Connection Line"/>
            <p:cNvCxnSpPr>
              <a:stCxn id="3820" idx="0"/>
              <a:endCxn id="3834" idx="0"/>
            </p:cNvCxnSpPr>
            <p:nvPr/>
          </p:nvCxnSpPr>
          <p:spPr>
            <a:xfrm flipV="1"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905" name="Connection Line"/>
            <p:cNvCxnSpPr>
              <a:stCxn id="3821" idx="0"/>
              <a:endCxn id="3833" idx="0"/>
            </p:cNvCxnSpPr>
            <p:nvPr/>
          </p:nvCxnSpPr>
          <p:spPr>
            <a:xfrm flipV="1">
              <a:off x="146559" y="932110"/>
              <a:ext cx="3801944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906" name="Connection Line"/>
            <p:cNvCxnSpPr>
              <a:stCxn id="3816" idx="0"/>
              <a:endCxn id="3837" idx="0"/>
            </p:cNvCxnSpPr>
            <p:nvPr/>
          </p:nvCxnSpPr>
          <p:spPr>
            <a:xfrm>
              <a:off x="146559" y="557117"/>
              <a:ext cx="3801944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907" name="Connection Line"/>
            <p:cNvCxnSpPr>
              <a:stCxn id="3832" idx="0"/>
              <a:endCxn id="3863" idx="0"/>
            </p:cNvCxnSpPr>
            <p:nvPr/>
          </p:nvCxnSpPr>
          <p:spPr>
            <a:xfrm flipH="1" flipV="1">
              <a:off x="146559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908" name="Connection Line"/>
            <p:cNvCxnSpPr>
              <a:stCxn id="3816" idx="0"/>
              <a:endCxn id="3833" idx="0"/>
            </p:cNvCxnSpPr>
            <p:nvPr/>
          </p:nvCxnSpPr>
          <p:spPr>
            <a:xfrm>
              <a:off x="146559" y="557117"/>
              <a:ext cx="3801944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909" name="Connection Line"/>
            <p:cNvCxnSpPr>
              <a:stCxn id="3822" idx="0"/>
              <a:endCxn id="3837" idx="0"/>
            </p:cNvCxnSpPr>
            <p:nvPr/>
          </p:nvCxnSpPr>
          <p:spPr>
            <a:xfrm flipV="1">
              <a:off x="146559" y="2432087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910" name="Connection Line"/>
            <p:cNvCxnSpPr>
              <a:stCxn id="3835" idx="0"/>
              <a:endCxn id="3819" idx="0"/>
            </p:cNvCxnSpPr>
            <p:nvPr/>
          </p:nvCxnSpPr>
          <p:spPr>
            <a:xfrm flipH="1">
              <a:off x="146559" y="1682099"/>
              <a:ext cx="3801944" cy="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911" name="Connection Line"/>
            <p:cNvCxnSpPr>
              <a:stCxn id="3821" idx="0"/>
              <a:endCxn id="3831" idx="0"/>
            </p:cNvCxnSpPr>
            <p:nvPr/>
          </p:nvCxnSpPr>
          <p:spPr>
            <a:xfrm flipV="1">
              <a:off x="146559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912" name="Connection Line"/>
            <p:cNvCxnSpPr>
              <a:stCxn id="3821" idx="0"/>
              <a:endCxn id="3836" idx="0"/>
            </p:cNvCxnSpPr>
            <p:nvPr/>
          </p:nvCxnSpPr>
          <p:spPr>
            <a:xfrm flipV="1">
              <a:off x="146559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913" name="Connection Line"/>
            <p:cNvCxnSpPr>
              <a:stCxn id="3822" idx="0"/>
              <a:endCxn id="3841" idx="0"/>
            </p:cNvCxnSpPr>
            <p:nvPr/>
          </p:nvCxnSpPr>
          <p:spPr>
            <a:xfrm>
              <a:off x="146559" y="2807082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914" name="Connection Line"/>
            <p:cNvCxnSpPr>
              <a:stCxn id="3822" idx="0"/>
              <a:endCxn id="3833" idx="0"/>
            </p:cNvCxnSpPr>
            <p:nvPr/>
          </p:nvCxnSpPr>
          <p:spPr>
            <a:xfrm flipV="1">
              <a:off x="146559" y="932110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915" name="Connection Line"/>
            <p:cNvCxnSpPr>
              <a:stCxn id="3843" idx="0"/>
              <a:endCxn id="3819" idx="0"/>
            </p:cNvCxnSpPr>
            <p:nvPr/>
          </p:nvCxnSpPr>
          <p:spPr>
            <a:xfrm flipH="1" flipV="1">
              <a:off x="146559" y="1682100"/>
              <a:ext cx="3801944" cy="299995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916" name="Connection Line"/>
            <p:cNvCxnSpPr>
              <a:stCxn id="3850" idx="0"/>
              <a:endCxn id="3857" idx="0"/>
            </p:cNvCxnSpPr>
            <p:nvPr/>
          </p:nvCxnSpPr>
          <p:spPr>
            <a:xfrm flipV="1">
              <a:off x="146452" y="6932019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917" name="Connection Line"/>
            <p:cNvCxnSpPr>
              <a:stCxn id="3858" idx="0"/>
              <a:endCxn id="3853" idx="0"/>
            </p:cNvCxnSpPr>
            <p:nvPr/>
          </p:nvCxnSpPr>
          <p:spPr>
            <a:xfrm flipH="1">
              <a:off x="146452" y="7307013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918" name="Connection Line"/>
            <p:cNvCxnSpPr>
              <a:stCxn id="3854" idx="0"/>
              <a:endCxn id="3857" idx="0"/>
            </p:cNvCxnSpPr>
            <p:nvPr/>
          </p:nvCxnSpPr>
          <p:spPr>
            <a:xfrm flipV="1">
              <a:off x="146452" y="6932019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919" name="Connection Line"/>
            <p:cNvCxnSpPr>
              <a:stCxn id="3861" idx="0"/>
              <a:endCxn id="3851" idx="0"/>
            </p:cNvCxnSpPr>
            <p:nvPr/>
          </p:nvCxnSpPr>
          <p:spPr>
            <a:xfrm flipH="1" flipV="1">
              <a:off x="146452" y="7682007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920" name="Connection Line"/>
            <p:cNvCxnSpPr>
              <a:stCxn id="3859" idx="0"/>
              <a:endCxn id="3851" idx="0"/>
            </p:cNvCxnSpPr>
            <p:nvPr/>
          </p:nvCxnSpPr>
          <p:spPr>
            <a:xfrm flipH="1">
              <a:off x="146452" y="7682007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921" name="Connection Line"/>
            <p:cNvCxnSpPr>
              <a:stCxn id="3858" idx="0"/>
              <a:endCxn id="3827" idx="0"/>
            </p:cNvCxnSpPr>
            <p:nvPr/>
          </p:nvCxnSpPr>
          <p:spPr>
            <a:xfrm flipH="1" flipV="1">
              <a:off x="146559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922" name="Connection Line"/>
            <p:cNvCxnSpPr>
              <a:stCxn id="3835" idx="0"/>
              <a:endCxn id="3822" idx="0"/>
            </p:cNvCxnSpPr>
            <p:nvPr/>
          </p:nvCxnSpPr>
          <p:spPr>
            <a:xfrm flipH="1">
              <a:off x="146559" y="1682099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3923" name="Connection Line"/>
            <p:cNvCxnSpPr>
              <a:stCxn id="3832" idx="0"/>
              <a:endCxn id="3819" idx="0"/>
            </p:cNvCxnSpPr>
            <p:nvPr/>
          </p:nvCxnSpPr>
          <p:spPr>
            <a:xfrm flipH="1">
              <a:off x="146559" y="557116"/>
              <a:ext cx="3801944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6" name="Allocate Stage"/>
          <p:cNvSpPr txBox="1"/>
          <p:nvPr>
            <p:ph type="title"/>
          </p:nvPr>
        </p:nvSpPr>
        <p:spPr>
          <a:xfrm>
            <a:off x="952500" y="254000"/>
            <a:ext cx="7134885" cy="2159000"/>
          </a:xfrm>
          <a:prstGeom prst="rect">
            <a:avLst/>
          </a:prstGeom>
        </p:spPr>
        <p:txBody>
          <a:bodyPr/>
          <a:lstStyle/>
          <a:p>
            <a:pPr/>
            <a:r>
              <a:t>Allocate Stage</a:t>
            </a:r>
          </a:p>
        </p:txBody>
      </p:sp>
      <p:sp>
        <p:nvSpPr>
          <p:cNvPr id="3927" name="Scan all transactions"/>
          <p:cNvSpPr/>
          <p:nvPr/>
        </p:nvSpPr>
        <p:spPr>
          <a:xfrm>
            <a:off x="953699" y="2881309"/>
            <a:ext cx="7132487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Scan all transactions</a:t>
            </a:r>
          </a:p>
        </p:txBody>
      </p:sp>
      <p:grpSp>
        <p:nvGrpSpPr>
          <p:cNvPr id="3930" name="Group"/>
          <p:cNvGrpSpPr/>
          <p:nvPr/>
        </p:nvGrpSpPr>
        <p:grpSpPr>
          <a:xfrm>
            <a:off x="2357517" y="4188102"/>
            <a:ext cx="5722319" cy="1270001"/>
            <a:chOff x="0" y="0"/>
            <a:chExt cx="5722318" cy="1270000"/>
          </a:xfrm>
        </p:grpSpPr>
        <p:sp>
          <p:nvSpPr>
            <p:cNvPr id="3928" name="0 Clusters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0 Clusters</a:t>
              </a:r>
            </a:p>
          </p:txBody>
        </p:sp>
        <p:sp>
          <p:nvSpPr>
            <p:cNvPr id="3929" name="Skip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Skip</a:t>
              </a:r>
            </a:p>
          </p:txBody>
        </p:sp>
      </p:grpSp>
      <p:grpSp>
        <p:nvGrpSpPr>
          <p:cNvPr id="3933" name="Group"/>
          <p:cNvGrpSpPr/>
          <p:nvPr/>
        </p:nvGrpSpPr>
        <p:grpSpPr>
          <a:xfrm>
            <a:off x="2357517" y="6801688"/>
            <a:ext cx="5722319" cy="1270001"/>
            <a:chOff x="0" y="0"/>
            <a:chExt cx="5722318" cy="1270000"/>
          </a:xfrm>
        </p:grpSpPr>
        <p:sp>
          <p:nvSpPr>
            <p:cNvPr id="3931" name="Else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Else</a:t>
              </a:r>
            </a:p>
          </p:txBody>
        </p:sp>
        <p:sp>
          <p:nvSpPr>
            <p:cNvPr id="3932" name="Residual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Residual</a:t>
              </a:r>
            </a:p>
          </p:txBody>
        </p:sp>
      </p:grpSp>
      <p:grpSp>
        <p:nvGrpSpPr>
          <p:cNvPr id="3936" name="Group"/>
          <p:cNvGrpSpPr/>
          <p:nvPr/>
        </p:nvGrpSpPr>
        <p:grpSpPr>
          <a:xfrm>
            <a:off x="2357517" y="5494895"/>
            <a:ext cx="5722319" cy="1270001"/>
            <a:chOff x="0" y="0"/>
            <a:chExt cx="5722318" cy="1270000"/>
          </a:xfrm>
        </p:grpSpPr>
        <p:sp>
          <p:nvSpPr>
            <p:cNvPr id="3934" name="1 Cluster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 Cluster</a:t>
              </a:r>
            </a:p>
          </p:txBody>
        </p:sp>
        <p:sp>
          <p:nvSpPr>
            <p:cNvPr id="3935" name="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Allocate</a:t>
              </a:r>
            </a:p>
          </p:txBody>
        </p:sp>
      </p:grpSp>
      <p:grpSp>
        <p:nvGrpSpPr>
          <p:cNvPr id="4045" name="Group"/>
          <p:cNvGrpSpPr/>
          <p:nvPr/>
        </p:nvGrpSpPr>
        <p:grpSpPr>
          <a:xfrm>
            <a:off x="8572500" y="444500"/>
            <a:ext cx="4094955" cy="8951599"/>
            <a:chOff x="0" y="0"/>
            <a:chExt cx="4094954" cy="8951598"/>
          </a:xfrm>
        </p:grpSpPr>
        <p:sp>
          <p:nvSpPr>
            <p:cNvPr id="3937" name="Oval"/>
            <p:cNvSpPr/>
            <p:nvPr/>
          </p:nvSpPr>
          <p:spPr>
            <a:xfrm>
              <a:off x="106" y="412509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38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39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40" name="Oval"/>
            <p:cNvSpPr/>
            <p:nvPr/>
          </p:nvSpPr>
          <p:spPr>
            <a:xfrm>
              <a:off x="106" y="1537492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41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42" name="Oval"/>
            <p:cNvSpPr/>
            <p:nvPr/>
          </p:nvSpPr>
          <p:spPr>
            <a:xfrm>
              <a:off x="106" y="228748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43" name="Oval"/>
            <p:cNvSpPr/>
            <p:nvPr/>
          </p:nvSpPr>
          <p:spPr>
            <a:xfrm>
              <a:off x="106" y="2662475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44" name="Oval"/>
            <p:cNvSpPr/>
            <p:nvPr/>
          </p:nvSpPr>
          <p:spPr>
            <a:xfrm>
              <a:off x="106" y="303747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45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46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47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48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49" name="Oval"/>
            <p:cNvSpPr/>
            <p:nvPr/>
          </p:nvSpPr>
          <p:spPr>
            <a:xfrm>
              <a:off x="106" y="491244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50" name="Oval"/>
            <p:cNvSpPr/>
            <p:nvPr/>
          </p:nvSpPr>
          <p:spPr>
            <a:xfrm>
              <a:off x="106" y="5287435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51" name="Oval"/>
            <p:cNvSpPr/>
            <p:nvPr/>
          </p:nvSpPr>
          <p:spPr>
            <a:xfrm>
              <a:off x="106" y="566242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52" name="Oval"/>
            <p:cNvSpPr/>
            <p:nvPr/>
          </p:nvSpPr>
          <p:spPr>
            <a:xfrm>
              <a:off x="3802049" y="3751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53" name="Oval"/>
            <p:cNvSpPr/>
            <p:nvPr/>
          </p:nvSpPr>
          <p:spPr>
            <a:xfrm>
              <a:off x="3802049" y="41250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54" name="Oval"/>
            <p:cNvSpPr/>
            <p:nvPr/>
          </p:nvSpPr>
          <p:spPr>
            <a:xfrm>
              <a:off x="3802049" y="78750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55" name="Oval"/>
            <p:cNvSpPr/>
            <p:nvPr/>
          </p:nvSpPr>
          <p:spPr>
            <a:xfrm>
              <a:off x="3802049" y="1162498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56" name="Oval"/>
            <p:cNvSpPr/>
            <p:nvPr/>
          </p:nvSpPr>
          <p:spPr>
            <a:xfrm>
              <a:off x="3802049" y="1537492"/>
              <a:ext cx="292906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57" name="Oval"/>
            <p:cNvSpPr/>
            <p:nvPr/>
          </p:nvSpPr>
          <p:spPr>
            <a:xfrm>
              <a:off x="3802049" y="191248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58" name="Oval"/>
            <p:cNvSpPr/>
            <p:nvPr/>
          </p:nvSpPr>
          <p:spPr>
            <a:xfrm>
              <a:off x="3802049" y="228748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59" name="Oval"/>
            <p:cNvSpPr/>
            <p:nvPr/>
          </p:nvSpPr>
          <p:spPr>
            <a:xfrm>
              <a:off x="3802049" y="266247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60" name="Oval"/>
            <p:cNvSpPr/>
            <p:nvPr/>
          </p:nvSpPr>
          <p:spPr>
            <a:xfrm>
              <a:off x="3802049" y="303746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61" name="Oval"/>
            <p:cNvSpPr/>
            <p:nvPr/>
          </p:nvSpPr>
          <p:spPr>
            <a:xfrm>
              <a:off x="3802049" y="341246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62" name="Oval"/>
            <p:cNvSpPr/>
            <p:nvPr/>
          </p:nvSpPr>
          <p:spPr>
            <a:xfrm>
              <a:off x="3802049" y="378745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63" name="Oval"/>
            <p:cNvSpPr/>
            <p:nvPr/>
          </p:nvSpPr>
          <p:spPr>
            <a:xfrm>
              <a:off x="3802049" y="4162452"/>
              <a:ext cx="292906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64" name="Oval"/>
            <p:cNvSpPr/>
            <p:nvPr/>
          </p:nvSpPr>
          <p:spPr>
            <a:xfrm>
              <a:off x="3802049" y="453744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65" name="Oval"/>
            <p:cNvSpPr/>
            <p:nvPr/>
          </p:nvSpPr>
          <p:spPr>
            <a:xfrm>
              <a:off x="3802049" y="491244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66" name="Oval"/>
            <p:cNvSpPr/>
            <p:nvPr/>
          </p:nvSpPr>
          <p:spPr>
            <a:xfrm>
              <a:off x="3802049" y="528743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67" name="Oval"/>
            <p:cNvSpPr/>
            <p:nvPr/>
          </p:nvSpPr>
          <p:spPr>
            <a:xfrm>
              <a:off x="3802049" y="566242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68" name="Oval"/>
            <p:cNvSpPr/>
            <p:nvPr/>
          </p:nvSpPr>
          <p:spPr>
            <a:xfrm>
              <a:off x="0" y="603742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69" name="Oval"/>
            <p:cNvSpPr/>
            <p:nvPr/>
          </p:nvSpPr>
          <p:spPr>
            <a:xfrm>
              <a:off x="0" y="641241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70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71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72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73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74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75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76" name="Oval"/>
            <p:cNvSpPr/>
            <p:nvPr/>
          </p:nvSpPr>
          <p:spPr>
            <a:xfrm>
              <a:off x="3801942" y="6037422"/>
              <a:ext cx="292907" cy="289216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77" name="Oval"/>
            <p:cNvSpPr/>
            <p:nvPr/>
          </p:nvSpPr>
          <p:spPr>
            <a:xfrm>
              <a:off x="3801942" y="641241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78" name="Oval"/>
            <p:cNvSpPr/>
            <p:nvPr/>
          </p:nvSpPr>
          <p:spPr>
            <a:xfrm>
              <a:off x="3801942" y="678741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79" name="Oval"/>
            <p:cNvSpPr/>
            <p:nvPr/>
          </p:nvSpPr>
          <p:spPr>
            <a:xfrm>
              <a:off x="3801942" y="716240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80" name="Oval"/>
            <p:cNvSpPr/>
            <p:nvPr/>
          </p:nvSpPr>
          <p:spPr>
            <a:xfrm>
              <a:off x="3801942" y="7537400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81" name="Oval"/>
            <p:cNvSpPr/>
            <p:nvPr/>
          </p:nvSpPr>
          <p:spPr>
            <a:xfrm>
              <a:off x="3801942" y="791239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82" name="Oval"/>
            <p:cNvSpPr/>
            <p:nvPr/>
          </p:nvSpPr>
          <p:spPr>
            <a:xfrm>
              <a:off x="3801942" y="828738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83" name="Oval"/>
            <p:cNvSpPr/>
            <p:nvPr/>
          </p:nvSpPr>
          <p:spPr>
            <a:xfrm>
              <a:off x="3801942" y="8662382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84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3985" name="Connection Line"/>
            <p:cNvCxnSpPr>
              <a:stCxn id="3939" idx="0"/>
              <a:endCxn id="3952" idx="0"/>
            </p:cNvCxnSpPr>
            <p:nvPr/>
          </p:nvCxnSpPr>
          <p:spPr>
            <a:xfrm flipV="1">
              <a:off x="146559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986" name="Connection Line"/>
            <p:cNvCxnSpPr>
              <a:stCxn id="3955" idx="0"/>
              <a:endCxn id="3939" idx="0"/>
            </p:cNvCxnSpPr>
            <p:nvPr/>
          </p:nvCxnSpPr>
          <p:spPr>
            <a:xfrm flipH="1">
              <a:off x="146559" y="1307105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987" name="Connection Line"/>
            <p:cNvCxnSpPr>
              <a:stCxn id="3956" idx="0"/>
              <a:endCxn id="3939" idx="0"/>
            </p:cNvCxnSpPr>
            <p:nvPr/>
          </p:nvCxnSpPr>
          <p:spPr>
            <a:xfrm flipH="1" flipV="1">
              <a:off x="146559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988" name="Connection Line"/>
            <p:cNvCxnSpPr>
              <a:stCxn id="3939" idx="0"/>
              <a:endCxn id="3957" idx="0"/>
            </p:cNvCxnSpPr>
            <p:nvPr/>
          </p:nvCxnSpPr>
          <p:spPr>
            <a:xfrm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989" name="Connection Line"/>
            <p:cNvCxnSpPr>
              <a:stCxn id="3939" idx="0"/>
              <a:endCxn id="3958" idx="0"/>
            </p:cNvCxnSpPr>
            <p:nvPr/>
          </p:nvCxnSpPr>
          <p:spPr>
            <a:xfrm>
              <a:off x="146559" y="1307105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990" name="Connection Line"/>
            <p:cNvCxnSpPr>
              <a:stCxn id="3959" idx="0"/>
              <a:endCxn id="3939" idx="0"/>
            </p:cNvCxnSpPr>
            <p:nvPr/>
          </p:nvCxnSpPr>
          <p:spPr>
            <a:xfrm flipH="1" flipV="1">
              <a:off x="146559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991" name="Connection Line"/>
            <p:cNvCxnSpPr>
              <a:stCxn id="3944" idx="0"/>
              <a:endCxn id="3960" idx="0"/>
            </p:cNvCxnSpPr>
            <p:nvPr/>
          </p:nvCxnSpPr>
          <p:spPr>
            <a:xfrm flipV="1">
              <a:off x="146559" y="3182076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992" name="Connection Line"/>
            <p:cNvCxnSpPr>
              <a:stCxn id="3961" idx="0"/>
              <a:endCxn id="3944" idx="0"/>
            </p:cNvCxnSpPr>
            <p:nvPr/>
          </p:nvCxnSpPr>
          <p:spPr>
            <a:xfrm flipH="1" flipV="1">
              <a:off x="146559" y="3182077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993" name="Connection Line"/>
            <p:cNvCxnSpPr>
              <a:stCxn id="3944" idx="0"/>
              <a:endCxn id="3962" idx="0"/>
            </p:cNvCxnSpPr>
            <p:nvPr/>
          </p:nvCxnSpPr>
          <p:spPr>
            <a:xfrm>
              <a:off x="146559" y="3182077"/>
              <a:ext cx="3801944" cy="74998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994" name="Connection Line"/>
            <p:cNvCxnSpPr>
              <a:stCxn id="3944" idx="0"/>
              <a:endCxn id="3963" idx="0"/>
            </p:cNvCxnSpPr>
            <p:nvPr/>
          </p:nvCxnSpPr>
          <p:spPr>
            <a:xfrm>
              <a:off x="146559" y="3182077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995" name="Connection Line"/>
            <p:cNvCxnSpPr>
              <a:stCxn id="3944" idx="0"/>
              <a:endCxn id="3964" idx="0"/>
            </p:cNvCxnSpPr>
            <p:nvPr/>
          </p:nvCxnSpPr>
          <p:spPr>
            <a:xfrm>
              <a:off x="146559" y="3182077"/>
              <a:ext cx="3801944" cy="149997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996" name="Connection Line"/>
            <p:cNvCxnSpPr>
              <a:stCxn id="3944" idx="0"/>
              <a:endCxn id="3965" idx="0"/>
            </p:cNvCxnSpPr>
            <p:nvPr/>
          </p:nvCxnSpPr>
          <p:spPr>
            <a:xfrm>
              <a:off x="146559" y="3182077"/>
              <a:ext cx="3801944" cy="187497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997" name="Connection Line"/>
            <p:cNvCxnSpPr>
              <a:stCxn id="3964" idx="0"/>
              <a:endCxn id="3950" idx="0"/>
            </p:cNvCxnSpPr>
            <p:nvPr/>
          </p:nvCxnSpPr>
          <p:spPr>
            <a:xfrm flipH="1">
              <a:off x="146559" y="4682053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998" name="Connection Line"/>
            <p:cNvCxnSpPr>
              <a:stCxn id="3965" idx="0"/>
              <a:endCxn id="3950" idx="0"/>
            </p:cNvCxnSpPr>
            <p:nvPr/>
          </p:nvCxnSpPr>
          <p:spPr>
            <a:xfrm flipH="1">
              <a:off x="146559" y="5057047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3999" name="Connection Line"/>
            <p:cNvCxnSpPr>
              <a:stCxn id="3966" idx="0"/>
              <a:endCxn id="3950" idx="0"/>
            </p:cNvCxnSpPr>
            <p:nvPr/>
          </p:nvCxnSpPr>
          <p:spPr>
            <a:xfrm flipH="1">
              <a:off x="146559" y="5432041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000" name="Connection Line"/>
            <p:cNvCxnSpPr>
              <a:stCxn id="3967" idx="0"/>
              <a:endCxn id="3950" idx="0"/>
            </p:cNvCxnSpPr>
            <p:nvPr/>
          </p:nvCxnSpPr>
          <p:spPr>
            <a:xfrm flipH="1" flipV="1">
              <a:off x="146559" y="5432042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001" name="Connection Line"/>
            <p:cNvCxnSpPr>
              <a:stCxn id="3976" idx="0"/>
              <a:endCxn id="3950" idx="0"/>
            </p:cNvCxnSpPr>
            <p:nvPr/>
          </p:nvCxnSpPr>
          <p:spPr>
            <a:xfrm flipH="1" flipV="1">
              <a:off x="146559" y="5432042"/>
              <a:ext cx="3801837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002" name="Connection Line"/>
            <p:cNvCxnSpPr>
              <a:stCxn id="3977" idx="0"/>
              <a:endCxn id="3950" idx="0"/>
            </p:cNvCxnSpPr>
            <p:nvPr/>
          </p:nvCxnSpPr>
          <p:spPr>
            <a:xfrm flipH="1" flipV="1">
              <a:off x="146559" y="5432042"/>
              <a:ext cx="3801837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003" name="Connection Line"/>
            <p:cNvCxnSpPr>
              <a:stCxn id="3973" idx="0"/>
              <a:endCxn id="3978" idx="0"/>
            </p:cNvCxnSpPr>
            <p:nvPr/>
          </p:nvCxnSpPr>
          <p:spPr>
            <a:xfrm flipV="1">
              <a:off x="146452" y="6932019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004" name="Connection Line"/>
            <p:cNvCxnSpPr>
              <a:stCxn id="3973" idx="0"/>
              <a:endCxn id="3979" idx="0"/>
            </p:cNvCxnSpPr>
            <p:nvPr/>
          </p:nvCxnSpPr>
          <p:spPr>
            <a:xfrm flipV="1">
              <a:off x="146452" y="7307013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005" name="Connection Line"/>
            <p:cNvCxnSpPr>
              <a:stCxn id="3973" idx="0"/>
              <a:endCxn id="3980" idx="0"/>
            </p:cNvCxnSpPr>
            <p:nvPr/>
          </p:nvCxnSpPr>
          <p:spPr>
            <a:xfrm flipV="1">
              <a:off x="146452" y="7682007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006" name="Connection Line"/>
            <p:cNvCxnSpPr>
              <a:stCxn id="3973" idx="0"/>
              <a:endCxn id="3981" idx="0"/>
            </p:cNvCxnSpPr>
            <p:nvPr/>
          </p:nvCxnSpPr>
          <p:spPr>
            <a:xfrm>
              <a:off x="146452" y="8057001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007" name="Connection Line"/>
            <p:cNvCxnSpPr>
              <a:stCxn id="3973" idx="0"/>
              <a:endCxn id="3982" idx="0"/>
            </p:cNvCxnSpPr>
            <p:nvPr/>
          </p:nvCxnSpPr>
          <p:spPr>
            <a:xfrm>
              <a:off x="146452" y="805700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008" name="Connection Line"/>
            <p:cNvCxnSpPr>
              <a:stCxn id="3973" idx="0"/>
              <a:endCxn id="3983" idx="0"/>
            </p:cNvCxnSpPr>
            <p:nvPr/>
          </p:nvCxnSpPr>
          <p:spPr>
            <a:xfrm>
              <a:off x="146452" y="8057001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009" name="Connection Line"/>
            <p:cNvCxnSpPr>
              <a:stCxn id="3960" idx="0"/>
              <a:endCxn id="3946" idx="0"/>
            </p:cNvCxnSpPr>
            <p:nvPr/>
          </p:nvCxnSpPr>
          <p:spPr>
            <a:xfrm flipH="1">
              <a:off x="146559" y="3182076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010" name="Connection Line"/>
            <p:cNvCxnSpPr>
              <a:stCxn id="3960" idx="0"/>
              <a:endCxn id="3951" idx="0"/>
            </p:cNvCxnSpPr>
            <p:nvPr/>
          </p:nvCxnSpPr>
          <p:spPr>
            <a:xfrm flipH="1">
              <a:off x="146559" y="3182076"/>
              <a:ext cx="3801944" cy="262496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011" name="Connection Line"/>
            <p:cNvCxnSpPr>
              <a:stCxn id="3961" idx="0"/>
              <a:endCxn id="3947" idx="0"/>
            </p:cNvCxnSpPr>
            <p:nvPr/>
          </p:nvCxnSpPr>
          <p:spPr>
            <a:xfrm flipH="1">
              <a:off x="146559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012" name="Connection Line"/>
            <p:cNvCxnSpPr>
              <a:stCxn id="3961" idx="0"/>
              <a:endCxn id="3951" idx="0"/>
            </p:cNvCxnSpPr>
            <p:nvPr/>
          </p:nvCxnSpPr>
          <p:spPr>
            <a:xfrm flipH="1">
              <a:off x="146559" y="3557070"/>
              <a:ext cx="3801944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013" name="Connection Line"/>
            <p:cNvCxnSpPr>
              <a:stCxn id="3962" idx="0"/>
              <a:endCxn id="3949" idx="0"/>
            </p:cNvCxnSpPr>
            <p:nvPr/>
          </p:nvCxnSpPr>
          <p:spPr>
            <a:xfrm flipH="1">
              <a:off x="146559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014" name="Connection Line"/>
            <p:cNvCxnSpPr>
              <a:stCxn id="3968" idx="0"/>
              <a:endCxn id="3962" idx="0"/>
            </p:cNvCxnSpPr>
            <p:nvPr/>
          </p:nvCxnSpPr>
          <p:spPr>
            <a:xfrm flipV="1">
              <a:off x="146452" y="3932064"/>
              <a:ext cx="3802051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015" name="Connection Line"/>
            <p:cNvCxnSpPr>
              <a:stCxn id="3968" idx="0"/>
              <a:endCxn id="3977" idx="0"/>
            </p:cNvCxnSpPr>
            <p:nvPr/>
          </p:nvCxnSpPr>
          <p:spPr>
            <a:xfrm>
              <a:off x="146452" y="6182030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016" name="Connection Line"/>
            <p:cNvCxnSpPr>
              <a:stCxn id="3947" idx="0"/>
              <a:endCxn id="3963" idx="0"/>
            </p:cNvCxnSpPr>
            <p:nvPr/>
          </p:nvCxnSpPr>
          <p:spPr>
            <a:xfrm flipV="1">
              <a:off x="146559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017" name="Connection Line"/>
            <p:cNvCxnSpPr>
              <a:stCxn id="3969" idx="0"/>
              <a:endCxn id="3963" idx="0"/>
            </p:cNvCxnSpPr>
            <p:nvPr/>
          </p:nvCxnSpPr>
          <p:spPr>
            <a:xfrm flipV="1">
              <a:off x="146452" y="4307059"/>
              <a:ext cx="3802051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018" name="Connection Line"/>
            <p:cNvCxnSpPr>
              <a:stCxn id="3976" idx="0"/>
              <a:endCxn id="3948" idx="0"/>
            </p:cNvCxnSpPr>
            <p:nvPr/>
          </p:nvCxnSpPr>
          <p:spPr>
            <a:xfrm flipH="1" flipV="1">
              <a:off x="146559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019" name="Connection Line"/>
            <p:cNvCxnSpPr>
              <a:stCxn id="3947" idx="0"/>
              <a:endCxn id="3977" idx="0"/>
            </p:cNvCxnSpPr>
            <p:nvPr/>
          </p:nvCxnSpPr>
          <p:spPr>
            <a:xfrm>
              <a:off x="146559" y="4307059"/>
              <a:ext cx="3801837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020" name="Connection Line"/>
            <p:cNvCxnSpPr>
              <a:stCxn id="3967" idx="0"/>
              <a:endCxn id="3945" idx="0"/>
            </p:cNvCxnSpPr>
            <p:nvPr/>
          </p:nvCxnSpPr>
          <p:spPr>
            <a:xfrm flipH="1" flipV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021" name="Connection Line"/>
            <p:cNvCxnSpPr>
              <a:stCxn id="3966" idx="0"/>
              <a:endCxn id="3946" idx="0"/>
            </p:cNvCxnSpPr>
            <p:nvPr/>
          </p:nvCxnSpPr>
          <p:spPr>
            <a:xfrm flipH="1" flipV="1">
              <a:off x="146559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022" name="Connection Line"/>
            <p:cNvCxnSpPr>
              <a:stCxn id="3945" idx="0"/>
              <a:endCxn id="3962" idx="0"/>
            </p:cNvCxnSpPr>
            <p:nvPr/>
          </p:nvCxnSpPr>
          <p:spPr>
            <a:xfrm>
              <a:off x="146559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023" name="Connection Line"/>
            <p:cNvCxnSpPr>
              <a:stCxn id="3969" idx="0"/>
              <a:endCxn id="3977" idx="0"/>
            </p:cNvCxnSpPr>
            <p:nvPr/>
          </p:nvCxnSpPr>
          <p:spPr>
            <a:xfrm>
              <a:off x="146452" y="6557024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024" name="Connection Line"/>
            <p:cNvCxnSpPr>
              <a:stCxn id="3959" idx="0"/>
              <a:endCxn id="3938" idx="0"/>
            </p:cNvCxnSpPr>
            <p:nvPr/>
          </p:nvCxnSpPr>
          <p:spPr>
            <a:xfrm flipH="1" flipV="1">
              <a:off x="146559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025" name="Connection Line"/>
            <p:cNvCxnSpPr>
              <a:stCxn id="3941" idx="0"/>
              <a:endCxn id="3955" idx="0"/>
            </p:cNvCxnSpPr>
            <p:nvPr/>
          </p:nvCxnSpPr>
          <p:spPr>
            <a:xfrm flipV="1"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026" name="Connection Line"/>
            <p:cNvCxnSpPr>
              <a:stCxn id="3942" idx="0"/>
              <a:endCxn id="3954" idx="0"/>
            </p:cNvCxnSpPr>
            <p:nvPr/>
          </p:nvCxnSpPr>
          <p:spPr>
            <a:xfrm flipV="1">
              <a:off x="146559" y="932110"/>
              <a:ext cx="3801944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027" name="Connection Line"/>
            <p:cNvCxnSpPr>
              <a:stCxn id="3937" idx="0"/>
              <a:endCxn id="3958" idx="0"/>
            </p:cNvCxnSpPr>
            <p:nvPr/>
          </p:nvCxnSpPr>
          <p:spPr>
            <a:xfrm>
              <a:off x="146559" y="557117"/>
              <a:ext cx="3801944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028" name="Connection Line"/>
            <p:cNvCxnSpPr>
              <a:stCxn id="3953" idx="0"/>
              <a:endCxn id="3984" idx="0"/>
            </p:cNvCxnSpPr>
            <p:nvPr/>
          </p:nvCxnSpPr>
          <p:spPr>
            <a:xfrm flipH="1" flipV="1">
              <a:off x="146559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029" name="Connection Line"/>
            <p:cNvCxnSpPr>
              <a:stCxn id="3937" idx="0"/>
              <a:endCxn id="3954" idx="0"/>
            </p:cNvCxnSpPr>
            <p:nvPr/>
          </p:nvCxnSpPr>
          <p:spPr>
            <a:xfrm>
              <a:off x="146559" y="557117"/>
              <a:ext cx="3801944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030" name="Connection Line"/>
            <p:cNvCxnSpPr>
              <a:stCxn id="3943" idx="0"/>
              <a:endCxn id="3958" idx="0"/>
            </p:cNvCxnSpPr>
            <p:nvPr/>
          </p:nvCxnSpPr>
          <p:spPr>
            <a:xfrm flipV="1">
              <a:off x="146559" y="2432087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031" name="Connection Line"/>
            <p:cNvCxnSpPr>
              <a:stCxn id="3956" idx="0"/>
              <a:endCxn id="3940" idx="0"/>
            </p:cNvCxnSpPr>
            <p:nvPr/>
          </p:nvCxnSpPr>
          <p:spPr>
            <a:xfrm flipH="1">
              <a:off x="146559" y="1682099"/>
              <a:ext cx="3801944" cy="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032" name="Connection Line"/>
            <p:cNvCxnSpPr>
              <a:stCxn id="3942" idx="0"/>
              <a:endCxn id="3952" idx="0"/>
            </p:cNvCxnSpPr>
            <p:nvPr/>
          </p:nvCxnSpPr>
          <p:spPr>
            <a:xfrm flipV="1">
              <a:off x="146559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033" name="Connection Line"/>
            <p:cNvCxnSpPr>
              <a:stCxn id="3942" idx="0"/>
              <a:endCxn id="3957" idx="0"/>
            </p:cNvCxnSpPr>
            <p:nvPr/>
          </p:nvCxnSpPr>
          <p:spPr>
            <a:xfrm flipV="1">
              <a:off x="146559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034" name="Connection Line"/>
            <p:cNvCxnSpPr>
              <a:stCxn id="3943" idx="0"/>
              <a:endCxn id="3962" idx="0"/>
            </p:cNvCxnSpPr>
            <p:nvPr/>
          </p:nvCxnSpPr>
          <p:spPr>
            <a:xfrm>
              <a:off x="146559" y="2807082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035" name="Connection Line"/>
            <p:cNvCxnSpPr>
              <a:stCxn id="3943" idx="0"/>
              <a:endCxn id="3954" idx="0"/>
            </p:cNvCxnSpPr>
            <p:nvPr/>
          </p:nvCxnSpPr>
          <p:spPr>
            <a:xfrm flipV="1">
              <a:off x="146559" y="932110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036" name="Connection Line"/>
            <p:cNvCxnSpPr>
              <a:stCxn id="3964" idx="0"/>
              <a:endCxn id="3940" idx="0"/>
            </p:cNvCxnSpPr>
            <p:nvPr/>
          </p:nvCxnSpPr>
          <p:spPr>
            <a:xfrm flipH="1" flipV="1">
              <a:off x="146559" y="1682100"/>
              <a:ext cx="3801944" cy="299995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037" name="Connection Line"/>
            <p:cNvCxnSpPr>
              <a:stCxn id="3971" idx="0"/>
              <a:endCxn id="3978" idx="0"/>
            </p:cNvCxnSpPr>
            <p:nvPr/>
          </p:nvCxnSpPr>
          <p:spPr>
            <a:xfrm flipV="1">
              <a:off x="146452" y="6932019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038" name="Connection Line"/>
            <p:cNvCxnSpPr>
              <a:stCxn id="3979" idx="0"/>
              <a:endCxn id="3974" idx="0"/>
            </p:cNvCxnSpPr>
            <p:nvPr/>
          </p:nvCxnSpPr>
          <p:spPr>
            <a:xfrm flipH="1">
              <a:off x="146452" y="7307013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039" name="Connection Line"/>
            <p:cNvCxnSpPr>
              <a:stCxn id="3975" idx="0"/>
              <a:endCxn id="3978" idx="0"/>
            </p:cNvCxnSpPr>
            <p:nvPr/>
          </p:nvCxnSpPr>
          <p:spPr>
            <a:xfrm flipV="1">
              <a:off x="146452" y="6932019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040" name="Connection Line"/>
            <p:cNvCxnSpPr>
              <a:stCxn id="3982" idx="0"/>
              <a:endCxn id="3972" idx="0"/>
            </p:cNvCxnSpPr>
            <p:nvPr/>
          </p:nvCxnSpPr>
          <p:spPr>
            <a:xfrm flipH="1" flipV="1">
              <a:off x="146452" y="7682007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041" name="Connection Line"/>
            <p:cNvCxnSpPr>
              <a:stCxn id="3980" idx="0"/>
              <a:endCxn id="3972" idx="0"/>
            </p:cNvCxnSpPr>
            <p:nvPr/>
          </p:nvCxnSpPr>
          <p:spPr>
            <a:xfrm flipH="1">
              <a:off x="146452" y="7682007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042" name="Connection Line"/>
            <p:cNvCxnSpPr>
              <a:stCxn id="3979" idx="0"/>
              <a:endCxn id="3948" idx="0"/>
            </p:cNvCxnSpPr>
            <p:nvPr/>
          </p:nvCxnSpPr>
          <p:spPr>
            <a:xfrm flipH="1" flipV="1">
              <a:off x="146559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043" name="Connection Line"/>
            <p:cNvCxnSpPr>
              <a:stCxn id="3956" idx="0"/>
              <a:endCxn id="3943" idx="0"/>
            </p:cNvCxnSpPr>
            <p:nvPr/>
          </p:nvCxnSpPr>
          <p:spPr>
            <a:xfrm flipH="1">
              <a:off x="146559" y="1682099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044" name="Connection Line"/>
            <p:cNvCxnSpPr>
              <a:stCxn id="3953" idx="0"/>
              <a:endCxn id="3940" idx="0"/>
            </p:cNvCxnSpPr>
            <p:nvPr/>
          </p:nvCxnSpPr>
          <p:spPr>
            <a:xfrm flipH="1">
              <a:off x="146559" y="557116"/>
              <a:ext cx="3801944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  <p:grpSp>
        <p:nvGrpSpPr>
          <p:cNvPr id="4154" name="Group"/>
          <p:cNvGrpSpPr/>
          <p:nvPr/>
        </p:nvGrpSpPr>
        <p:grpSpPr>
          <a:xfrm>
            <a:off x="8572500" y="444500"/>
            <a:ext cx="4094955" cy="8951599"/>
            <a:chOff x="0" y="0"/>
            <a:chExt cx="4094954" cy="8951598"/>
          </a:xfrm>
        </p:grpSpPr>
        <p:sp>
          <p:nvSpPr>
            <p:cNvPr id="4046" name="Oval"/>
            <p:cNvSpPr/>
            <p:nvPr/>
          </p:nvSpPr>
          <p:spPr>
            <a:xfrm>
              <a:off x="106" y="412509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47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48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49" name="Oval"/>
            <p:cNvSpPr/>
            <p:nvPr/>
          </p:nvSpPr>
          <p:spPr>
            <a:xfrm>
              <a:off x="106" y="1537492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50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51" name="Oval"/>
            <p:cNvSpPr/>
            <p:nvPr/>
          </p:nvSpPr>
          <p:spPr>
            <a:xfrm>
              <a:off x="106" y="2287480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52" name="Oval"/>
            <p:cNvSpPr/>
            <p:nvPr/>
          </p:nvSpPr>
          <p:spPr>
            <a:xfrm>
              <a:off x="106" y="2662475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53" name="Oval"/>
            <p:cNvSpPr/>
            <p:nvPr/>
          </p:nvSpPr>
          <p:spPr>
            <a:xfrm>
              <a:off x="106" y="3037470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54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55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56" name="Oval"/>
            <p:cNvSpPr/>
            <p:nvPr/>
          </p:nvSpPr>
          <p:spPr>
            <a:xfrm>
              <a:off x="106" y="4162452"/>
              <a:ext cx="292907" cy="289216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57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58" name="Oval"/>
            <p:cNvSpPr/>
            <p:nvPr/>
          </p:nvSpPr>
          <p:spPr>
            <a:xfrm>
              <a:off x="106" y="4912441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59" name="Oval"/>
            <p:cNvSpPr/>
            <p:nvPr/>
          </p:nvSpPr>
          <p:spPr>
            <a:xfrm>
              <a:off x="106" y="5287435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60" name="Oval"/>
            <p:cNvSpPr/>
            <p:nvPr/>
          </p:nvSpPr>
          <p:spPr>
            <a:xfrm>
              <a:off x="106" y="566242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61" name="Oval"/>
            <p:cNvSpPr/>
            <p:nvPr/>
          </p:nvSpPr>
          <p:spPr>
            <a:xfrm>
              <a:off x="3802048" y="3751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62" name="Oval"/>
            <p:cNvSpPr/>
            <p:nvPr/>
          </p:nvSpPr>
          <p:spPr>
            <a:xfrm>
              <a:off x="3802048" y="41250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63" name="Oval"/>
            <p:cNvSpPr/>
            <p:nvPr/>
          </p:nvSpPr>
          <p:spPr>
            <a:xfrm>
              <a:off x="3802048" y="78750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64" name="Oval"/>
            <p:cNvSpPr/>
            <p:nvPr/>
          </p:nvSpPr>
          <p:spPr>
            <a:xfrm>
              <a:off x="3802048" y="1162498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65" name="Oval"/>
            <p:cNvSpPr/>
            <p:nvPr/>
          </p:nvSpPr>
          <p:spPr>
            <a:xfrm>
              <a:off x="3802048" y="1537492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66" name="Oval"/>
            <p:cNvSpPr/>
            <p:nvPr/>
          </p:nvSpPr>
          <p:spPr>
            <a:xfrm>
              <a:off x="3802048" y="191248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67" name="Oval"/>
            <p:cNvSpPr/>
            <p:nvPr/>
          </p:nvSpPr>
          <p:spPr>
            <a:xfrm>
              <a:off x="3802048" y="228748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68" name="Oval"/>
            <p:cNvSpPr/>
            <p:nvPr/>
          </p:nvSpPr>
          <p:spPr>
            <a:xfrm>
              <a:off x="3802048" y="2662475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69" name="Oval"/>
            <p:cNvSpPr/>
            <p:nvPr/>
          </p:nvSpPr>
          <p:spPr>
            <a:xfrm>
              <a:off x="3802048" y="3037469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70" name="Oval"/>
            <p:cNvSpPr/>
            <p:nvPr/>
          </p:nvSpPr>
          <p:spPr>
            <a:xfrm>
              <a:off x="3802048" y="341246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71" name="Oval"/>
            <p:cNvSpPr/>
            <p:nvPr/>
          </p:nvSpPr>
          <p:spPr>
            <a:xfrm>
              <a:off x="3802048" y="378745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72" name="Oval"/>
            <p:cNvSpPr/>
            <p:nvPr/>
          </p:nvSpPr>
          <p:spPr>
            <a:xfrm>
              <a:off x="3802048" y="4162452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73" name="Oval"/>
            <p:cNvSpPr/>
            <p:nvPr/>
          </p:nvSpPr>
          <p:spPr>
            <a:xfrm>
              <a:off x="3802048" y="453744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74" name="Oval"/>
            <p:cNvSpPr/>
            <p:nvPr/>
          </p:nvSpPr>
          <p:spPr>
            <a:xfrm>
              <a:off x="3802048" y="491244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75" name="Oval"/>
            <p:cNvSpPr/>
            <p:nvPr/>
          </p:nvSpPr>
          <p:spPr>
            <a:xfrm>
              <a:off x="3802048" y="528743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76" name="Oval"/>
            <p:cNvSpPr/>
            <p:nvPr/>
          </p:nvSpPr>
          <p:spPr>
            <a:xfrm>
              <a:off x="3802048" y="566242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77" name="Oval"/>
            <p:cNvSpPr/>
            <p:nvPr/>
          </p:nvSpPr>
          <p:spPr>
            <a:xfrm>
              <a:off x="0" y="603742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78" name="Oval"/>
            <p:cNvSpPr/>
            <p:nvPr/>
          </p:nvSpPr>
          <p:spPr>
            <a:xfrm>
              <a:off x="0" y="641241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79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80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81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82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83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84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85" name="Oval"/>
            <p:cNvSpPr/>
            <p:nvPr/>
          </p:nvSpPr>
          <p:spPr>
            <a:xfrm>
              <a:off x="3801941" y="6037422"/>
              <a:ext cx="292907" cy="289216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86" name="Oval"/>
            <p:cNvSpPr/>
            <p:nvPr/>
          </p:nvSpPr>
          <p:spPr>
            <a:xfrm>
              <a:off x="3801941" y="641241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87" name="Oval"/>
            <p:cNvSpPr/>
            <p:nvPr/>
          </p:nvSpPr>
          <p:spPr>
            <a:xfrm>
              <a:off x="3801941" y="678741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88" name="Oval"/>
            <p:cNvSpPr/>
            <p:nvPr/>
          </p:nvSpPr>
          <p:spPr>
            <a:xfrm>
              <a:off x="3801941" y="716240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89" name="Oval"/>
            <p:cNvSpPr/>
            <p:nvPr/>
          </p:nvSpPr>
          <p:spPr>
            <a:xfrm>
              <a:off x="3801941" y="7537400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90" name="Oval"/>
            <p:cNvSpPr/>
            <p:nvPr/>
          </p:nvSpPr>
          <p:spPr>
            <a:xfrm>
              <a:off x="3801941" y="791239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91" name="Oval"/>
            <p:cNvSpPr/>
            <p:nvPr/>
          </p:nvSpPr>
          <p:spPr>
            <a:xfrm>
              <a:off x="3801941" y="828738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92" name="Oval"/>
            <p:cNvSpPr/>
            <p:nvPr/>
          </p:nvSpPr>
          <p:spPr>
            <a:xfrm>
              <a:off x="3801941" y="8662382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93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4094" name="Connection Line"/>
            <p:cNvCxnSpPr>
              <a:stCxn id="4048" idx="0"/>
              <a:endCxn id="4061" idx="0"/>
            </p:cNvCxnSpPr>
            <p:nvPr/>
          </p:nvCxnSpPr>
          <p:spPr>
            <a:xfrm flipV="1">
              <a:off x="146559" y="182122"/>
              <a:ext cx="3801943" cy="112498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095" name="Connection Line"/>
            <p:cNvCxnSpPr>
              <a:stCxn id="4064" idx="0"/>
              <a:endCxn id="4048" idx="0"/>
            </p:cNvCxnSpPr>
            <p:nvPr/>
          </p:nvCxnSpPr>
          <p:spPr>
            <a:xfrm flipH="1">
              <a:off x="146559" y="1307105"/>
              <a:ext cx="3801943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096" name="Connection Line"/>
            <p:cNvCxnSpPr>
              <a:stCxn id="4065" idx="0"/>
              <a:endCxn id="4048" idx="0"/>
            </p:cNvCxnSpPr>
            <p:nvPr/>
          </p:nvCxnSpPr>
          <p:spPr>
            <a:xfrm flipH="1" flipV="1">
              <a:off x="146559" y="1307105"/>
              <a:ext cx="3801943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097" name="Connection Line"/>
            <p:cNvCxnSpPr>
              <a:stCxn id="4048" idx="0"/>
              <a:endCxn id="4066" idx="0"/>
            </p:cNvCxnSpPr>
            <p:nvPr/>
          </p:nvCxnSpPr>
          <p:spPr>
            <a:xfrm>
              <a:off x="146559" y="1307105"/>
              <a:ext cx="3801943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098" name="Connection Line"/>
            <p:cNvCxnSpPr>
              <a:stCxn id="4048" idx="0"/>
              <a:endCxn id="4067" idx="0"/>
            </p:cNvCxnSpPr>
            <p:nvPr/>
          </p:nvCxnSpPr>
          <p:spPr>
            <a:xfrm>
              <a:off x="146559" y="1307105"/>
              <a:ext cx="3801943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099" name="Connection Line"/>
            <p:cNvCxnSpPr>
              <a:stCxn id="4068" idx="0"/>
              <a:endCxn id="4048" idx="0"/>
            </p:cNvCxnSpPr>
            <p:nvPr/>
          </p:nvCxnSpPr>
          <p:spPr>
            <a:xfrm flipH="1" flipV="1">
              <a:off x="146559" y="1307105"/>
              <a:ext cx="3801943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100" name="Connection Line"/>
            <p:cNvCxnSpPr>
              <a:stCxn id="4053" idx="0"/>
              <a:endCxn id="4069" idx="0"/>
            </p:cNvCxnSpPr>
            <p:nvPr/>
          </p:nvCxnSpPr>
          <p:spPr>
            <a:xfrm flipV="1">
              <a:off x="146559" y="3182076"/>
              <a:ext cx="3801943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101" name="Connection Line"/>
            <p:cNvCxnSpPr>
              <a:stCxn id="4070" idx="0"/>
              <a:endCxn id="4053" idx="0"/>
            </p:cNvCxnSpPr>
            <p:nvPr/>
          </p:nvCxnSpPr>
          <p:spPr>
            <a:xfrm flipH="1" flipV="1">
              <a:off x="146559" y="3182077"/>
              <a:ext cx="3801943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102" name="Connection Line"/>
            <p:cNvCxnSpPr>
              <a:stCxn id="4053" idx="0"/>
              <a:endCxn id="4071" idx="0"/>
            </p:cNvCxnSpPr>
            <p:nvPr/>
          </p:nvCxnSpPr>
          <p:spPr>
            <a:xfrm>
              <a:off x="146559" y="3182077"/>
              <a:ext cx="3801943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103" name="Connection Line"/>
            <p:cNvCxnSpPr>
              <a:stCxn id="4053" idx="0"/>
              <a:endCxn id="4072" idx="0"/>
            </p:cNvCxnSpPr>
            <p:nvPr/>
          </p:nvCxnSpPr>
          <p:spPr>
            <a:xfrm>
              <a:off x="146559" y="3182077"/>
              <a:ext cx="3801943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104" name="Connection Line"/>
            <p:cNvCxnSpPr>
              <a:stCxn id="4053" idx="0"/>
              <a:endCxn id="4073" idx="0"/>
            </p:cNvCxnSpPr>
            <p:nvPr/>
          </p:nvCxnSpPr>
          <p:spPr>
            <a:xfrm>
              <a:off x="146559" y="3182077"/>
              <a:ext cx="3801943" cy="149997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105" name="Connection Line"/>
            <p:cNvCxnSpPr>
              <a:stCxn id="4053" idx="0"/>
              <a:endCxn id="4074" idx="0"/>
            </p:cNvCxnSpPr>
            <p:nvPr/>
          </p:nvCxnSpPr>
          <p:spPr>
            <a:xfrm>
              <a:off x="146559" y="3182077"/>
              <a:ext cx="3801943" cy="187497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106" name="Connection Line"/>
            <p:cNvCxnSpPr>
              <a:stCxn id="4073" idx="0"/>
              <a:endCxn id="4059" idx="0"/>
            </p:cNvCxnSpPr>
            <p:nvPr/>
          </p:nvCxnSpPr>
          <p:spPr>
            <a:xfrm flipH="1">
              <a:off x="146559" y="4682053"/>
              <a:ext cx="3801943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107" name="Connection Line"/>
            <p:cNvCxnSpPr>
              <a:stCxn id="4074" idx="0"/>
              <a:endCxn id="4059" idx="0"/>
            </p:cNvCxnSpPr>
            <p:nvPr/>
          </p:nvCxnSpPr>
          <p:spPr>
            <a:xfrm flipH="1">
              <a:off x="146559" y="5057047"/>
              <a:ext cx="3801943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108" name="Connection Line"/>
            <p:cNvCxnSpPr>
              <a:stCxn id="4075" idx="0"/>
              <a:endCxn id="4059" idx="0"/>
            </p:cNvCxnSpPr>
            <p:nvPr/>
          </p:nvCxnSpPr>
          <p:spPr>
            <a:xfrm flipH="1">
              <a:off x="146559" y="5432041"/>
              <a:ext cx="3801943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109" name="Connection Line"/>
            <p:cNvCxnSpPr>
              <a:stCxn id="4076" idx="0"/>
              <a:endCxn id="4059" idx="0"/>
            </p:cNvCxnSpPr>
            <p:nvPr/>
          </p:nvCxnSpPr>
          <p:spPr>
            <a:xfrm flipH="1" flipV="1">
              <a:off x="146559" y="5432042"/>
              <a:ext cx="3801943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110" name="Connection Line"/>
            <p:cNvCxnSpPr>
              <a:stCxn id="4085" idx="0"/>
              <a:endCxn id="4059" idx="0"/>
            </p:cNvCxnSpPr>
            <p:nvPr/>
          </p:nvCxnSpPr>
          <p:spPr>
            <a:xfrm flipH="1" flipV="1">
              <a:off x="146559" y="5432042"/>
              <a:ext cx="3801836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111" name="Connection Line"/>
            <p:cNvCxnSpPr>
              <a:stCxn id="4086" idx="0"/>
              <a:endCxn id="4059" idx="0"/>
            </p:cNvCxnSpPr>
            <p:nvPr/>
          </p:nvCxnSpPr>
          <p:spPr>
            <a:xfrm flipH="1" flipV="1">
              <a:off x="146559" y="5432042"/>
              <a:ext cx="3801836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112" name="Connection Line"/>
            <p:cNvCxnSpPr>
              <a:stCxn id="4082" idx="0"/>
              <a:endCxn id="4087" idx="0"/>
            </p:cNvCxnSpPr>
            <p:nvPr/>
          </p:nvCxnSpPr>
          <p:spPr>
            <a:xfrm flipV="1">
              <a:off x="146452" y="6932019"/>
              <a:ext cx="3801943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113" name="Connection Line"/>
            <p:cNvCxnSpPr>
              <a:stCxn id="4082" idx="0"/>
              <a:endCxn id="4088" idx="0"/>
            </p:cNvCxnSpPr>
            <p:nvPr/>
          </p:nvCxnSpPr>
          <p:spPr>
            <a:xfrm flipV="1">
              <a:off x="146452" y="7307013"/>
              <a:ext cx="3801943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114" name="Connection Line"/>
            <p:cNvCxnSpPr>
              <a:stCxn id="4082" idx="0"/>
              <a:endCxn id="4089" idx="0"/>
            </p:cNvCxnSpPr>
            <p:nvPr/>
          </p:nvCxnSpPr>
          <p:spPr>
            <a:xfrm flipV="1">
              <a:off x="146452" y="7682007"/>
              <a:ext cx="3801943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115" name="Connection Line"/>
            <p:cNvCxnSpPr>
              <a:stCxn id="4082" idx="0"/>
              <a:endCxn id="4090" idx="0"/>
            </p:cNvCxnSpPr>
            <p:nvPr/>
          </p:nvCxnSpPr>
          <p:spPr>
            <a:xfrm>
              <a:off x="146452" y="8057001"/>
              <a:ext cx="3801943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116" name="Connection Line"/>
            <p:cNvCxnSpPr>
              <a:stCxn id="4082" idx="0"/>
              <a:endCxn id="4091" idx="0"/>
            </p:cNvCxnSpPr>
            <p:nvPr/>
          </p:nvCxnSpPr>
          <p:spPr>
            <a:xfrm>
              <a:off x="146452" y="8057001"/>
              <a:ext cx="3801943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117" name="Connection Line"/>
            <p:cNvCxnSpPr>
              <a:stCxn id="4082" idx="0"/>
              <a:endCxn id="4092" idx="0"/>
            </p:cNvCxnSpPr>
            <p:nvPr/>
          </p:nvCxnSpPr>
          <p:spPr>
            <a:xfrm>
              <a:off x="146452" y="8057001"/>
              <a:ext cx="3801943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118" name="Connection Line"/>
            <p:cNvCxnSpPr>
              <a:stCxn id="4069" idx="0"/>
              <a:endCxn id="4055" idx="0"/>
            </p:cNvCxnSpPr>
            <p:nvPr/>
          </p:nvCxnSpPr>
          <p:spPr>
            <a:xfrm flipH="1">
              <a:off x="146559" y="3182076"/>
              <a:ext cx="3801943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119" name="Connection Line"/>
            <p:cNvCxnSpPr>
              <a:stCxn id="4069" idx="0"/>
              <a:endCxn id="4060" idx="0"/>
            </p:cNvCxnSpPr>
            <p:nvPr/>
          </p:nvCxnSpPr>
          <p:spPr>
            <a:xfrm flipH="1">
              <a:off x="146559" y="3182076"/>
              <a:ext cx="3801943" cy="262496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120" name="Connection Line"/>
            <p:cNvCxnSpPr>
              <a:stCxn id="4070" idx="0"/>
              <a:endCxn id="4056" idx="0"/>
            </p:cNvCxnSpPr>
            <p:nvPr/>
          </p:nvCxnSpPr>
          <p:spPr>
            <a:xfrm flipH="1">
              <a:off x="146559" y="3557070"/>
              <a:ext cx="3801943" cy="74999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121" name="Connection Line"/>
            <p:cNvCxnSpPr>
              <a:stCxn id="4070" idx="0"/>
              <a:endCxn id="4060" idx="0"/>
            </p:cNvCxnSpPr>
            <p:nvPr/>
          </p:nvCxnSpPr>
          <p:spPr>
            <a:xfrm flipH="1">
              <a:off x="146559" y="3557070"/>
              <a:ext cx="3801943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122" name="Connection Line"/>
            <p:cNvCxnSpPr>
              <a:stCxn id="4071" idx="0"/>
              <a:endCxn id="4058" idx="0"/>
            </p:cNvCxnSpPr>
            <p:nvPr/>
          </p:nvCxnSpPr>
          <p:spPr>
            <a:xfrm flipH="1">
              <a:off x="146559" y="3932065"/>
              <a:ext cx="3801943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123" name="Connection Line"/>
            <p:cNvCxnSpPr>
              <a:stCxn id="4077" idx="0"/>
              <a:endCxn id="4071" idx="0"/>
            </p:cNvCxnSpPr>
            <p:nvPr/>
          </p:nvCxnSpPr>
          <p:spPr>
            <a:xfrm flipV="1">
              <a:off x="146452" y="3932065"/>
              <a:ext cx="3802050" cy="224996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124" name="Connection Line"/>
            <p:cNvCxnSpPr>
              <a:stCxn id="4077" idx="0"/>
              <a:endCxn id="4086" idx="0"/>
            </p:cNvCxnSpPr>
            <p:nvPr/>
          </p:nvCxnSpPr>
          <p:spPr>
            <a:xfrm>
              <a:off x="146452" y="6182030"/>
              <a:ext cx="3801943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125" name="Connection Line"/>
            <p:cNvCxnSpPr>
              <a:stCxn id="4056" idx="0"/>
              <a:endCxn id="4072" idx="0"/>
            </p:cNvCxnSpPr>
            <p:nvPr/>
          </p:nvCxnSpPr>
          <p:spPr>
            <a:xfrm flipV="1">
              <a:off x="146559" y="4307059"/>
              <a:ext cx="3801943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126" name="Connection Line"/>
            <p:cNvCxnSpPr>
              <a:stCxn id="4078" idx="0"/>
              <a:endCxn id="4072" idx="0"/>
            </p:cNvCxnSpPr>
            <p:nvPr/>
          </p:nvCxnSpPr>
          <p:spPr>
            <a:xfrm flipV="1">
              <a:off x="146452" y="4307059"/>
              <a:ext cx="3802050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127" name="Connection Line"/>
            <p:cNvCxnSpPr>
              <a:stCxn id="4085" idx="0"/>
              <a:endCxn id="4057" idx="0"/>
            </p:cNvCxnSpPr>
            <p:nvPr/>
          </p:nvCxnSpPr>
          <p:spPr>
            <a:xfrm flipH="1" flipV="1">
              <a:off x="146559" y="4682053"/>
              <a:ext cx="3801836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128" name="Connection Line"/>
            <p:cNvCxnSpPr>
              <a:stCxn id="4056" idx="0"/>
              <a:endCxn id="4086" idx="0"/>
            </p:cNvCxnSpPr>
            <p:nvPr/>
          </p:nvCxnSpPr>
          <p:spPr>
            <a:xfrm>
              <a:off x="146559" y="4307060"/>
              <a:ext cx="3801836" cy="224996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129" name="Connection Line"/>
            <p:cNvCxnSpPr>
              <a:stCxn id="4076" idx="0"/>
              <a:endCxn id="4054" idx="0"/>
            </p:cNvCxnSpPr>
            <p:nvPr/>
          </p:nvCxnSpPr>
          <p:spPr>
            <a:xfrm flipH="1" flipV="1">
              <a:off x="146559" y="3557070"/>
              <a:ext cx="3801943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130" name="Connection Line"/>
            <p:cNvCxnSpPr>
              <a:stCxn id="4075" idx="0"/>
              <a:endCxn id="4055" idx="0"/>
            </p:cNvCxnSpPr>
            <p:nvPr/>
          </p:nvCxnSpPr>
          <p:spPr>
            <a:xfrm flipH="1" flipV="1">
              <a:off x="146559" y="3932065"/>
              <a:ext cx="3801943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131" name="Connection Line"/>
            <p:cNvCxnSpPr>
              <a:stCxn id="4054" idx="0"/>
              <a:endCxn id="4071" idx="0"/>
            </p:cNvCxnSpPr>
            <p:nvPr/>
          </p:nvCxnSpPr>
          <p:spPr>
            <a:xfrm>
              <a:off x="146559" y="3557070"/>
              <a:ext cx="3801943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132" name="Connection Line"/>
            <p:cNvCxnSpPr>
              <a:stCxn id="4078" idx="0"/>
              <a:endCxn id="4086" idx="0"/>
            </p:cNvCxnSpPr>
            <p:nvPr/>
          </p:nvCxnSpPr>
          <p:spPr>
            <a:xfrm>
              <a:off x="146452" y="6557024"/>
              <a:ext cx="3801943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133" name="Connection Line"/>
            <p:cNvCxnSpPr>
              <a:stCxn id="4068" idx="0"/>
              <a:endCxn id="4047" idx="0"/>
            </p:cNvCxnSpPr>
            <p:nvPr/>
          </p:nvCxnSpPr>
          <p:spPr>
            <a:xfrm flipH="1" flipV="1">
              <a:off x="146559" y="932111"/>
              <a:ext cx="3801943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134" name="Connection Line"/>
            <p:cNvCxnSpPr>
              <a:stCxn id="4050" idx="0"/>
              <a:endCxn id="4064" idx="0"/>
            </p:cNvCxnSpPr>
            <p:nvPr/>
          </p:nvCxnSpPr>
          <p:spPr>
            <a:xfrm flipV="1">
              <a:off x="146559" y="1307105"/>
              <a:ext cx="3801943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135" name="Connection Line"/>
            <p:cNvCxnSpPr>
              <a:stCxn id="4051" idx="0"/>
              <a:endCxn id="4063" idx="0"/>
            </p:cNvCxnSpPr>
            <p:nvPr/>
          </p:nvCxnSpPr>
          <p:spPr>
            <a:xfrm flipV="1">
              <a:off x="146559" y="932110"/>
              <a:ext cx="3801943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136" name="Connection Line"/>
            <p:cNvCxnSpPr>
              <a:stCxn id="4046" idx="0"/>
              <a:endCxn id="4067" idx="0"/>
            </p:cNvCxnSpPr>
            <p:nvPr/>
          </p:nvCxnSpPr>
          <p:spPr>
            <a:xfrm>
              <a:off x="146559" y="557117"/>
              <a:ext cx="3801943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137" name="Connection Line"/>
            <p:cNvCxnSpPr>
              <a:stCxn id="4062" idx="0"/>
              <a:endCxn id="4093" idx="0"/>
            </p:cNvCxnSpPr>
            <p:nvPr/>
          </p:nvCxnSpPr>
          <p:spPr>
            <a:xfrm flipH="1" flipV="1">
              <a:off x="146559" y="144607"/>
              <a:ext cx="3801943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138" name="Connection Line"/>
            <p:cNvCxnSpPr>
              <a:stCxn id="4046" idx="0"/>
              <a:endCxn id="4063" idx="0"/>
            </p:cNvCxnSpPr>
            <p:nvPr/>
          </p:nvCxnSpPr>
          <p:spPr>
            <a:xfrm>
              <a:off x="146559" y="557117"/>
              <a:ext cx="3801943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139" name="Connection Line"/>
            <p:cNvCxnSpPr>
              <a:stCxn id="4052" idx="0"/>
              <a:endCxn id="4067" idx="0"/>
            </p:cNvCxnSpPr>
            <p:nvPr/>
          </p:nvCxnSpPr>
          <p:spPr>
            <a:xfrm flipV="1">
              <a:off x="146559" y="2432087"/>
              <a:ext cx="3801943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140" name="Connection Line"/>
            <p:cNvCxnSpPr>
              <a:stCxn id="4065" idx="0"/>
              <a:endCxn id="4049" idx="0"/>
            </p:cNvCxnSpPr>
            <p:nvPr/>
          </p:nvCxnSpPr>
          <p:spPr>
            <a:xfrm flipH="1">
              <a:off x="146559" y="1682099"/>
              <a:ext cx="3801943" cy="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141" name="Connection Line"/>
            <p:cNvCxnSpPr>
              <a:stCxn id="4051" idx="0"/>
              <a:endCxn id="4061" idx="0"/>
            </p:cNvCxnSpPr>
            <p:nvPr/>
          </p:nvCxnSpPr>
          <p:spPr>
            <a:xfrm flipV="1">
              <a:off x="146559" y="182122"/>
              <a:ext cx="3801943" cy="224996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142" name="Connection Line"/>
            <p:cNvCxnSpPr>
              <a:stCxn id="4051" idx="0"/>
              <a:endCxn id="4066" idx="0"/>
            </p:cNvCxnSpPr>
            <p:nvPr/>
          </p:nvCxnSpPr>
          <p:spPr>
            <a:xfrm flipV="1">
              <a:off x="146559" y="2057093"/>
              <a:ext cx="3801943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143" name="Connection Line"/>
            <p:cNvCxnSpPr>
              <a:stCxn id="4052" idx="0"/>
              <a:endCxn id="4071" idx="0"/>
            </p:cNvCxnSpPr>
            <p:nvPr/>
          </p:nvCxnSpPr>
          <p:spPr>
            <a:xfrm>
              <a:off x="146559" y="2807082"/>
              <a:ext cx="3801943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144" name="Connection Line"/>
            <p:cNvCxnSpPr>
              <a:stCxn id="4052" idx="0"/>
              <a:endCxn id="4063" idx="0"/>
            </p:cNvCxnSpPr>
            <p:nvPr/>
          </p:nvCxnSpPr>
          <p:spPr>
            <a:xfrm flipV="1">
              <a:off x="146559" y="932110"/>
              <a:ext cx="3801943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145" name="Connection Line"/>
            <p:cNvCxnSpPr>
              <a:stCxn id="4073" idx="0"/>
              <a:endCxn id="4049" idx="0"/>
            </p:cNvCxnSpPr>
            <p:nvPr/>
          </p:nvCxnSpPr>
          <p:spPr>
            <a:xfrm flipH="1" flipV="1">
              <a:off x="146559" y="1682100"/>
              <a:ext cx="3801943" cy="299995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146" name="Connection Line"/>
            <p:cNvCxnSpPr>
              <a:stCxn id="4080" idx="0"/>
              <a:endCxn id="4087" idx="0"/>
            </p:cNvCxnSpPr>
            <p:nvPr/>
          </p:nvCxnSpPr>
          <p:spPr>
            <a:xfrm flipV="1">
              <a:off x="146452" y="6932019"/>
              <a:ext cx="3801943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147" name="Connection Line"/>
            <p:cNvCxnSpPr>
              <a:stCxn id="4088" idx="0"/>
              <a:endCxn id="4083" idx="0"/>
            </p:cNvCxnSpPr>
            <p:nvPr/>
          </p:nvCxnSpPr>
          <p:spPr>
            <a:xfrm flipH="1">
              <a:off x="146452" y="7307013"/>
              <a:ext cx="3801943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148" name="Connection Line"/>
            <p:cNvCxnSpPr>
              <a:stCxn id="4084" idx="0"/>
              <a:endCxn id="4087" idx="0"/>
            </p:cNvCxnSpPr>
            <p:nvPr/>
          </p:nvCxnSpPr>
          <p:spPr>
            <a:xfrm flipV="1">
              <a:off x="146452" y="6932019"/>
              <a:ext cx="3801943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149" name="Connection Line"/>
            <p:cNvCxnSpPr>
              <a:stCxn id="4091" idx="0"/>
              <a:endCxn id="4081" idx="0"/>
            </p:cNvCxnSpPr>
            <p:nvPr/>
          </p:nvCxnSpPr>
          <p:spPr>
            <a:xfrm flipH="1" flipV="1">
              <a:off x="146452" y="7682007"/>
              <a:ext cx="3801943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150" name="Connection Line"/>
            <p:cNvCxnSpPr>
              <a:stCxn id="4089" idx="0"/>
              <a:endCxn id="4081" idx="0"/>
            </p:cNvCxnSpPr>
            <p:nvPr/>
          </p:nvCxnSpPr>
          <p:spPr>
            <a:xfrm flipH="1">
              <a:off x="146452" y="7682007"/>
              <a:ext cx="3801943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151" name="Connection Line"/>
            <p:cNvCxnSpPr>
              <a:stCxn id="4088" idx="0"/>
              <a:endCxn id="4057" idx="0"/>
            </p:cNvCxnSpPr>
            <p:nvPr/>
          </p:nvCxnSpPr>
          <p:spPr>
            <a:xfrm flipH="1" flipV="1">
              <a:off x="146559" y="4682053"/>
              <a:ext cx="3801836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152" name="Connection Line"/>
            <p:cNvCxnSpPr>
              <a:stCxn id="4065" idx="0"/>
              <a:endCxn id="4052" idx="0"/>
            </p:cNvCxnSpPr>
            <p:nvPr/>
          </p:nvCxnSpPr>
          <p:spPr>
            <a:xfrm flipH="1">
              <a:off x="146559" y="1682099"/>
              <a:ext cx="3801943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153" name="Connection Line"/>
            <p:cNvCxnSpPr>
              <a:stCxn id="4062" idx="0"/>
              <a:endCxn id="4049" idx="0"/>
            </p:cNvCxnSpPr>
            <p:nvPr/>
          </p:nvCxnSpPr>
          <p:spPr>
            <a:xfrm flipH="1">
              <a:off x="146559" y="557116"/>
              <a:ext cx="3801943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  <p:sp>
        <p:nvSpPr>
          <p:cNvPr id="4155" name="Rectangle"/>
          <p:cNvSpPr/>
          <p:nvPr/>
        </p:nvSpPr>
        <p:spPr>
          <a:xfrm>
            <a:off x="665492" y="2538803"/>
            <a:ext cx="7708901" cy="6542042"/>
          </a:xfrm>
          <a:prstGeom prst="rect">
            <a:avLst/>
          </a:prstGeom>
          <a:solidFill>
            <a:srgbClr val="FFFFFF">
              <a:alpha val="796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4158" name="Group"/>
          <p:cNvGrpSpPr/>
          <p:nvPr/>
        </p:nvGrpSpPr>
        <p:grpSpPr>
          <a:xfrm>
            <a:off x="2357517" y="5494895"/>
            <a:ext cx="5722319" cy="1270001"/>
            <a:chOff x="0" y="0"/>
            <a:chExt cx="5722318" cy="1270000"/>
          </a:xfrm>
        </p:grpSpPr>
        <p:sp>
          <p:nvSpPr>
            <p:cNvPr id="4156" name="1 Cluster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 Cluster</a:t>
              </a:r>
            </a:p>
          </p:txBody>
        </p:sp>
        <p:sp>
          <p:nvSpPr>
            <p:cNvPr id="4157" name="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Allocate</a:t>
              </a:r>
            </a:p>
          </p:txBody>
        </p:sp>
      </p:grpSp>
      <p:grpSp>
        <p:nvGrpSpPr>
          <p:cNvPr id="4267" name="Group"/>
          <p:cNvGrpSpPr/>
          <p:nvPr/>
        </p:nvGrpSpPr>
        <p:grpSpPr>
          <a:xfrm>
            <a:off x="8572500" y="444500"/>
            <a:ext cx="4094955" cy="8951599"/>
            <a:chOff x="0" y="0"/>
            <a:chExt cx="4094954" cy="8951598"/>
          </a:xfrm>
        </p:grpSpPr>
        <p:sp>
          <p:nvSpPr>
            <p:cNvPr id="4159" name="Oval"/>
            <p:cNvSpPr/>
            <p:nvPr/>
          </p:nvSpPr>
          <p:spPr>
            <a:xfrm>
              <a:off x="106" y="412509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60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61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62" name="Oval"/>
            <p:cNvSpPr/>
            <p:nvPr/>
          </p:nvSpPr>
          <p:spPr>
            <a:xfrm>
              <a:off x="106" y="1537493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63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64" name="Oval"/>
            <p:cNvSpPr/>
            <p:nvPr/>
          </p:nvSpPr>
          <p:spPr>
            <a:xfrm>
              <a:off x="106" y="2287480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65" name="Oval"/>
            <p:cNvSpPr/>
            <p:nvPr/>
          </p:nvSpPr>
          <p:spPr>
            <a:xfrm>
              <a:off x="106" y="2662475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66" name="Oval"/>
            <p:cNvSpPr/>
            <p:nvPr/>
          </p:nvSpPr>
          <p:spPr>
            <a:xfrm>
              <a:off x="106" y="3037470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67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68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69" name="Oval"/>
            <p:cNvSpPr/>
            <p:nvPr/>
          </p:nvSpPr>
          <p:spPr>
            <a:xfrm>
              <a:off x="106" y="4162452"/>
              <a:ext cx="292907" cy="289216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70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71" name="Oval"/>
            <p:cNvSpPr/>
            <p:nvPr/>
          </p:nvSpPr>
          <p:spPr>
            <a:xfrm>
              <a:off x="106" y="4912441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72" name="Oval"/>
            <p:cNvSpPr/>
            <p:nvPr/>
          </p:nvSpPr>
          <p:spPr>
            <a:xfrm>
              <a:off x="106" y="5287435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73" name="Oval"/>
            <p:cNvSpPr/>
            <p:nvPr/>
          </p:nvSpPr>
          <p:spPr>
            <a:xfrm>
              <a:off x="106" y="5662429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74" name="Oval"/>
            <p:cNvSpPr/>
            <p:nvPr/>
          </p:nvSpPr>
          <p:spPr>
            <a:xfrm>
              <a:off x="3802049" y="37515"/>
              <a:ext cx="292906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75" name="Oval"/>
            <p:cNvSpPr/>
            <p:nvPr/>
          </p:nvSpPr>
          <p:spPr>
            <a:xfrm>
              <a:off x="3802049" y="41250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76" name="Oval"/>
            <p:cNvSpPr/>
            <p:nvPr/>
          </p:nvSpPr>
          <p:spPr>
            <a:xfrm>
              <a:off x="3802049" y="78750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77" name="Oval"/>
            <p:cNvSpPr/>
            <p:nvPr/>
          </p:nvSpPr>
          <p:spPr>
            <a:xfrm>
              <a:off x="3802049" y="1162498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78" name="Oval"/>
            <p:cNvSpPr/>
            <p:nvPr/>
          </p:nvSpPr>
          <p:spPr>
            <a:xfrm>
              <a:off x="3802049" y="1537492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79" name="Oval"/>
            <p:cNvSpPr/>
            <p:nvPr/>
          </p:nvSpPr>
          <p:spPr>
            <a:xfrm>
              <a:off x="3802049" y="191248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80" name="Oval"/>
            <p:cNvSpPr/>
            <p:nvPr/>
          </p:nvSpPr>
          <p:spPr>
            <a:xfrm>
              <a:off x="3802049" y="228748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81" name="Oval"/>
            <p:cNvSpPr/>
            <p:nvPr/>
          </p:nvSpPr>
          <p:spPr>
            <a:xfrm>
              <a:off x="3802049" y="266247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82" name="Oval"/>
            <p:cNvSpPr/>
            <p:nvPr/>
          </p:nvSpPr>
          <p:spPr>
            <a:xfrm>
              <a:off x="3802049" y="303747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83" name="Oval"/>
            <p:cNvSpPr/>
            <p:nvPr/>
          </p:nvSpPr>
          <p:spPr>
            <a:xfrm>
              <a:off x="3802049" y="341246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84" name="Oval"/>
            <p:cNvSpPr/>
            <p:nvPr/>
          </p:nvSpPr>
          <p:spPr>
            <a:xfrm>
              <a:off x="3802049" y="3787457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85" name="Oval"/>
            <p:cNvSpPr/>
            <p:nvPr/>
          </p:nvSpPr>
          <p:spPr>
            <a:xfrm>
              <a:off x="3802049" y="4162452"/>
              <a:ext cx="292906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86" name="Oval"/>
            <p:cNvSpPr/>
            <p:nvPr/>
          </p:nvSpPr>
          <p:spPr>
            <a:xfrm>
              <a:off x="3802049" y="453744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87" name="Oval"/>
            <p:cNvSpPr/>
            <p:nvPr/>
          </p:nvSpPr>
          <p:spPr>
            <a:xfrm>
              <a:off x="3802049" y="491244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88" name="Oval"/>
            <p:cNvSpPr/>
            <p:nvPr/>
          </p:nvSpPr>
          <p:spPr>
            <a:xfrm>
              <a:off x="3802049" y="528743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89" name="Oval"/>
            <p:cNvSpPr/>
            <p:nvPr/>
          </p:nvSpPr>
          <p:spPr>
            <a:xfrm>
              <a:off x="3802049" y="566242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90" name="Oval"/>
            <p:cNvSpPr/>
            <p:nvPr/>
          </p:nvSpPr>
          <p:spPr>
            <a:xfrm>
              <a:off x="0" y="603742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91" name="Oval"/>
            <p:cNvSpPr/>
            <p:nvPr/>
          </p:nvSpPr>
          <p:spPr>
            <a:xfrm>
              <a:off x="0" y="641241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92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93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94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95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96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97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98" name="Oval"/>
            <p:cNvSpPr/>
            <p:nvPr/>
          </p:nvSpPr>
          <p:spPr>
            <a:xfrm>
              <a:off x="3801942" y="6037423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99" name="Oval"/>
            <p:cNvSpPr/>
            <p:nvPr/>
          </p:nvSpPr>
          <p:spPr>
            <a:xfrm>
              <a:off x="3801942" y="641241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00" name="Oval"/>
            <p:cNvSpPr/>
            <p:nvPr/>
          </p:nvSpPr>
          <p:spPr>
            <a:xfrm>
              <a:off x="3801942" y="678741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01" name="Oval"/>
            <p:cNvSpPr/>
            <p:nvPr/>
          </p:nvSpPr>
          <p:spPr>
            <a:xfrm>
              <a:off x="3801942" y="716240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02" name="Oval"/>
            <p:cNvSpPr/>
            <p:nvPr/>
          </p:nvSpPr>
          <p:spPr>
            <a:xfrm>
              <a:off x="3801942" y="7537400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03" name="Oval"/>
            <p:cNvSpPr/>
            <p:nvPr/>
          </p:nvSpPr>
          <p:spPr>
            <a:xfrm>
              <a:off x="3801942" y="791239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04" name="Oval"/>
            <p:cNvSpPr/>
            <p:nvPr/>
          </p:nvSpPr>
          <p:spPr>
            <a:xfrm>
              <a:off x="3801942" y="828738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05" name="Oval"/>
            <p:cNvSpPr/>
            <p:nvPr/>
          </p:nvSpPr>
          <p:spPr>
            <a:xfrm>
              <a:off x="3801942" y="8662382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06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4207" name="Connection Line"/>
            <p:cNvCxnSpPr>
              <a:stCxn id="4161" idx="0"/>
              <a:endCxn id="4174" idx="0"/>
            </p:cNvCxnSpPr>
            <p:nvPr/>
          </p:nvCxnSpPr>
          <p:spPr>
            <a:xfrm flipV="1">
              <a:off x="146559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208" name="Connection Line"/>
            <p:cNvCxnSpPr>
              <a:stCxn id="4177" idx="0"/>
              <a:endCxn id="4161" idx="0"/>
            </p:cNvCxnSpPr>
            <p:nvPr/>
          </p:nvCxnSpPr>
          <p:spPr>
            <a:xfrm flipH="1">
              <a:off x="146559" y="1307105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09" name="Connection Line"/>
            <p:cNvCxnSpPr>
              <a:stCxn id="4178" idx="0"/>
              <a:endCxn id="4161" idx="0"/>
            </p:cNvCxnSpPr>
            <p:nvPr/>
          </p:nvCxnSpPr>
          <p:spPr>
            <a:xfrm flipH="1" flipV="1">
              <a:off x="146559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10" name="Connection Line"/>
            <p:cNvCxnSpPr>
              <a:stCxn id="4161" idx="0"/>
              <a:endCxn id="4179" idx="0"/>
            </p:cNvCxnSpPr>
            <p:nvPr/>
          </p:nvCxnSpPr>
          <p:spPr>
            <a:xfrm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11" name="Connection Line"/>
            <p:cNvCxnSpPr>
              <a:stCxn id="4161" idx="0"/>
              <a:endCxn id="4180" idx="0"/>
            </p:cNvCxnSpPr>
            <p:nvPr/>
          </p:nvCxnSpPr>
          <p:spPr>
            <a:xfrm>
              <a:off x="146559" y="1307105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12" name="Connection Line"/>
            <p:cNvCxnSpPr>
              <a:stCxn id="4181" idx="0"/>
              <a:endCxn id="4161" idx="0"/>
            </p:cNvCxnSpPr>
            <p:nvPr/>
          </p:nvCxnSpPr>
          <p:spPr>
            <a:xfrm flipH="1" flipV="1">
              <a:off x="146559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13" name="Connection Line"/>
            <p:cNvCxnSpPr>
              <a:stCxn id="4166" idx="0"/>
              <a:endCxn id="4182" idx="0"/>
            </p:cNvCxnSpPr>
            <p:nvPr/>
          </p:nvCxnSpPr>
          <p:spPr>
            <a:xfrm flipV="1">
              <a:off x="146559" y="3182077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14" name="Connection Line"/>
            <p:cNvCxnSpPr>
              <a:stCxn id="4183" idx="0"/>
              <a:endCxn id="4166" idx="0"/>
            </p:cNvCxnSpPr>
            <p:nvPr/>
          </p:nvCxnSpPr>
          <p:spPr>
            <a:xfrm flipH="1" flipV="1">
              <a:off x="146559" y="3182077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15" name="Connection Line"/>
            <p:cNvCxnSpPr>
              <a:stCxn id="4166" idx="0"/>
              <a:endCxn id="4184" idx="0"/>
            </p:cNvCxnSpPr>
            <p:nvPr/>
          </p:nvCxnSpPr>
          <p:spPr>
            <a:xfrm>
              <a:off x="146559" y="3182077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16" name="Connection Line"/>
            <p:cNvCxnSpPr>
              <a:stCxn id="4166" idx="0"/>
              <a:endCxn id="4185" idx="0"/>
            </p:cNvCxnSpPr>
            <p:nvPr/>
          </p:nvCxnSpPr>
          <p:spPr>
            <a:xfrm>
              <a:off x="146559" y="3182077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17" name="Connection Line"/>
            <p:cNvCxnSpPr>
              <a:stCxn id="4166" idx="0"/>
              <a:endCxn id="4186" idx="0"/>
            </p:cNvCxnSpPr>
            <p:nvPr/>
          </p:nvCxnSpPr>
          <p:spPr>
            <a:xfrm>
              <a:off x="146559" y="3182077"/>
              <a:ext cx="3801944" cy="149997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18" name="Connection Line"/>
            <p:cNvCxnSpPr>
              <a:stCxn id="4166" idx="0"/>
              <a:endCxn id="4187" idx="0"/>
            </p:cNvCxnSpPr>
            <p:nvPr/>
          </p:nvCxnSpPr>
          <p:spPr>
            <a:xfrm>
              <a:off x="146559" y="3182077"/>
              <a:ext cx="3801944" cy="187497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19" name="Connection Line"/>
            <p:cNvCxnSpPr>
              <a:stCxn id="4186" idx="0"/>
              <a:endCxn id="4172" idx="0"/>
            </p:cNvCxnSpPr>
            <p:nvPr/>
          </p:nvCxnSpPr>
          <p:spPr>
            <a:xfrm flipH="1">
              <a:off x="146559" y="4682053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20" name="Connection Line"/>
            <p:cNvCxnSpPr>
              <a:stCxn id="4187" idx="0"/>
              <a:endCxn id="4172" idx="0"/>
            </p:cNvCxnSpPr>
            <p:nvPr/>
          </p:nvCxnSpPr>
          <p:spPr>
            <a:xfrm flipH="1">
              <a:off x="146559" y="5057047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21" name="Connection Line"/>
            <p:cNvCxnSpPr>
              <a:stCxn id="4188" idx="0"/>
              <a:endCxn id="4172" idx="0"/>
            </p:cNvCxnSpPr>
            <p:nvPr/>
          </p:nvCxnSpPr>
          <p:spPr>
            <a:xfrm flipH="1">
              <a:off x="146559" y="5432041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22" name="Connection Line"/>
            <p:cNvCxnSpPr>
              <a:stCxn id="4189" idx="0"/>
              <a:endCxn id="4172" idx="0"/>
            </p:cNvCxnSpPr>
            <p:nvPr/>
          </p:nvCxnSpPr>
          <p:spPr>
            <a:xfrm flipH="1" flipV="1">
              <a:off x="146559" y="5432042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23" name="Connection Line"/>
            <p:cNvCxnSpPr>
              <a:stCxn id="4198" idx="0"/>
              <a:endCxn id="4172" idx="0"/>
            </p:cNvCxnSpPr>
            <p:nvPr/>
          </p:nvCxnSpPr>
          <p:spPr>
            <a:xfrm flipH="1" flipV="1">
              <a:off x="146559" y="5432042"/>
              <a:ext cx="3801837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24" name="Connection Line"/>
            <p:cNvCxnSpPr>
              <a:stCxn id="4199" idx="0"/>
              <a:endCxn id="4172" idx="0"/>
            </p:cNvCxnSpPr>
            <p:nvPr/>
          </p:nvCxnSpPr>
          <p:spPr>
            <a:xfrm flipH="1" flipV="1">
              <a:off x="146559" y="5432042"/>
              <a:ext cx="3801837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25" name="Connection Line"/>
            <p:cNvCxnSpPr>
              <a:stCxn id="4195" idx="0"/>
              <a:endCxn id="4200" idx="0"/>
            </p:cNvCxnSpPr>
            <p:nvPr/>
          </p:nvCxnSpPr>
          <p:spPr>
            <a:xfrm flipV="1">
              <a:off x="146452" y="6932019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26" name="Connection Line"/>
            <p:cNvCxnSpPr>
              <a:stCxn id="4195" idx="0"/>
              <a:endCxn id="4201" idx="0"/>
            </p:cNvCxnSpPr>
            <p:nvPr/>
          </p:nvCxnSpPr>
          <p:spPr>
            <a:xfrm flipV="1">
              <a:off x="146452" y="7307013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27" name="Connection Line"/>
            <p:cNvCxnSpPr>
              <a:stCxn id="4195" idx="0"/>
              <a:endCxn id="4202" idx="0"/>
            </p:cNvCxnSpPr>
            <p:nvPr/>
          </p:nvCxnSpPr>
          <p:spPr>
            <a:xfrm flipV="1">
              <a:off x="146452" y="7682007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28" name="Connection Line"/>
            <p:cNvCxnSpPr>
              <a:stCxn id="4195" idx="0"/>
              <a:endCxn id="4203" idx="0"/>
            </p:cNvCxnSpPr>
            <p:nvPr/>
          </p:nvCxnSpPr>
          <p:spPr>
            <a:xfrm>
              <a:off x="146452" y="8057001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29" name="Connection Line"/>
            <p:cNvCxnSpPr>
              <a:stCxn id="4195" idx="0"/>
              <a:endCxn id="4204" idx="0"/>
            </p:cNvCxnSpPr>
            <p:nvPr/>
          </p:nvCxnSpPr>
          <p:spPr>
            <a:xfrm>
              <a:off x="146452" y="805700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30" name="Connection Line"/>
            <p:cNvCxnSpPr>
              <a:stCxn id="4195" idx="0"/>
              <a:endCxn id="4205" idx="0"/>
            </p:cNvCxnSpPr>
            <p:nvPr/>
          </p:nvCxnSpPr>
          <p:spPr>
            <a:xfrm>
              <a:off x="146452" y="8057001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31" name="Connection Line"/>
            <p:cNvCxnSpPr>
              <a:stCxn id="4182" idx="0"/>
              <a:endCxn id="4168" idx="0"/>
            </p:cNvCxnSpPr>
            <p:nvPr/>
          </p:nvCxnSpPr>
          <p:spPr>
            <a:xfrm flipH="1">
              <a:off x="146559" y="3182077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32" name="Connection Line"/>
            <p:cNvCxnSpPr>
              <a:stCxn id="4182" idx="0"/>
              <a:endCxn id="4173" idx="0"/>
            </p:cNvCxnSpPr>
            <p:nvPr/>
          </p:nvCxnSpPr>
          <p:spPr>
            <a:xfrm flipH="1">
              <a:off x="146559" y="3182077"/>
              <a:ext cx="3801944" cy="262496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33" name="Connection Line"/>
            <p:cNvCxnSpPr>
              <a:stCxn id="4183" idx="0"/>
              <a:endCxn id="4169" idx="0"/>
            </p:cNvCxnSpPr>
            <p:nvPr/>
          </p:nvCxnSpPr>
          <p:spPr>
            <a:xfrm flipH="1">
              <a:off x="146559" y="3557070"/>
              <a:ext cx="3801944" cy="74999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34" name="Connection Line"/>
            <p:cNvCxnSpPr>
              <a:stCxn id="4183" idx="0"/>
              <a:endCxn id="4173" idx="0"/>
            </p:cNvCxnSpPr>
            <p:nvPr/>
          </p:nvCxnSpPr>
          <p:spPr>
            <a:xfrm flipH="1">
              <a:off x="146559" y="3557070"/>
              <a:ext cx="3801944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35" name="Connection Line"/>
            <p:cNvCxnSpPr>
              <a:stCxn id="4184" idx="0"/>
              <a:endCxn id="4171" idx="0"/>
            </p:cNvCxnSpPr>
            <p:nvPr/>
          </p:nvCxnSpPr>
          <p:spPr>
            <a:xfrm flipH="1">
              <a:off x="146559" y="3932065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36" name="Connection Line"/>
            <p:cNvCxnSpPr>
              <a:stCxn id="4190" idx="0"/>
              <a:endCxn id="4184" idx="0"/>
            </p:cNvCxnSpPr>
            <p:nvPr/>
          </p:nvCxnSpPr>
          <p:spPr>
            <a:xfrm flipV="1">
              <a:off x="146452" y="3932065"/>
              <a:ext cx="3802051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37" name="Connection Line"/>
            <p:cNvCxnSpPr>
              <a:stCxn id="4190" idx="0"/>
              <a:endCxn id="4199" idx="0"/>
            </p:cNvCxnSpPr>
            <p:nvPr/>
          </p:nvCxnSpPr>
          <p:spPr>
            <a:xfrm>
              <a:off x="146452" y="6182031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38" name="Connection Line"/>
            <p:cNvCxnSpPr>
              <a:stCxn id="4169" idx="0"/>
              <a:endCxn id="4185" idx="0"/>
            </p:cNvCxnSpPr>
            <p:nvPr/>
          </p:nvCxnSpPr>
          <p:spPr>
            <a:xfrm flipV="1">
              <a:off x="146559" y="4307059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239" name="Connection Line"/>
            <p:cNvCxnSpPr>
              <a:stCxn id="4191" idx="0"/>
              <a:endCxn id="4185" idx="0"/>
            </p:cNvCxnSpPr>
            <p:nvPr/>
          </p:nvCxnSpPr>
          <p:spPr>
            <a:xfrm flipV="1">
              <a:off x="146452" y="4307059"/>
              <a:ext cx="3802051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240" name="Connection Line"/>
            <p:cNvCxnSpPr>
              <a:stCxn id="4198" idx="0"/>
              <a:endCxn id="4170" idx="0"/>
            </p:cNvCxnSpPr>
            <p:nvPr/>
          </p:nvCxnSpPr>
          <p:spPr>
            <a:xfrm flipH="1" flipV="1">
              <a:off x="146559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241" name="Connection Line"/>
            <p:cNvCxnSpPr>
              <a:stCxn id="4169" idx="0"/>
              <a:endCxn id="4199" idx="0"/>
            </p:cNvCxnSpPr>
            <p:nvPr/>
          </p:nvCxnSpPr>
          <p:spPr>
            <a:xfrm>
              <a:off x="146559" y="4307060"/>
              <a:ext cx="3801837" cy="224996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242" name="Connection Line"/>
            <p:cNvCxnSpPr>
              <a:stCxn id="4189" idx="0"/>
              <a:endCxn id="4167" idx="0"/>
            </p:cNvCxnSpPr>
            <p:nvPr/>
          </p:nvCxnSpPr>
          <p:spPr>
            <a:xfrm flipH="1" flipV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243" name="Connection Line"/>
            <p:cNvCxnSpPr>
              <a:stCxn id="4188" idx="0"/>
              <a:endCxn id="4168" idx="0"/>
            </p:cNvCxnSpPr>
            <p:nvPr/>
          </p:nvCxnSpPr>
          <p:spPr>
            <a:xfrm flipH="1" flipV="1">
              <a:off x="146559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244" name="Connection Line"/>
            <p:cNvCxnSpPr>
              <a:stCxn id="4167" idx="0"/>
              <a:endCxn id="4184" idx="0"/>
            </p:cNvCxnSpPr>
            <p:nvPr/>
          </p:nvCxnSpPr>
          <p:spPr>
            <a:xfrm>
              <a:off x="146559" y="3557070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245" name="Connection Line"/>
            <p:cNvCxnSpPr>
              <a:stCxn id="4191" idx="0"/>
              <a:endCxn id="4199" idx="0"/>
            </p:cNvCxnSpPr>
            <p:nvPr/>
          </p:nvCxnSpPr>
          <p:spPr>
            <a:xfrm>
              <a:off x="146452" y="6557024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246" name="Connection Line"/>
            <p:cNvCxnSpPr>
              <a:stCxn id="4181" idx="0"/>
              <a:endCxn id="4160" idx="0"/>
            </p:cNvCxnSpPr>
            <p:nvPr/>
          </p:nvCxnSpPr>
          <p:spPr>
            <a:xfrm flipH="1" flipV="1">
              <a:off x="146559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247" name="Connection Line"/>
            <p:cNvCxnSpPr>
              <a:stCxn id="4163" idx="0"/>
              <a:endCxn id="4177" idx="0"/>
            </p:cNvCxnSpPr>
            <p:nvPr/>
          </p:nvCxnSpPr>
          <p:spPr>
            <a:xfrm flipV="1"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248" name="Connection Line"/>
            <p:cNvCxnSpPr>
              <a:stCxn id="4164" idx="0"/>
              <a:endCxn id="4176" idx="0"/>
            </p:cNvCxnSpPr>
            <p:nvPr/>
          </p:nvCxnSpPr>
          <p:spPr>
            <a:xfrm flipV="1">
              <a:off x="146559" y="932110"/>
              <a:ext cx="3801944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249" name="Connection Line"/>
            <p:cNvCxnSpPr>
              <a:stCxn id="4159" idx="0"/>
              <a:endCxn id="4180" idx="0"/>
            </p:cNvCxnSpPr>
            <p:nvPr/>
          </p:nvCxnSpPr>
          <p:spPr>
            <a:xfrm>
              <a:off x="146559" y="557117"/>
              <a:ext cx="3801944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250" name="Connection Line"/>
            <p:cNvCxnSpPr>
              <a:stCxn id="4175" idx="0"/>
              <a:endCxn id="4206" idx="0"/>
            </p:cNvCxnSpPr>
            <p:nvPr/>
          </p:nvCxnSpPr>
          <p:spPr>
            <a:xfrm flipH="1" flipV="1">
              <a:off x="146559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251" name="Connection Line"/>
            <p:cNvCxnSpPr>
              <a:stCxn id="4159" idx="0"/>
              <a:endCxn id="4176" idx="0"/>
            </p:cNvCxnSpPr>
            <p:nvPr/>
          </p:nvCxnSpPr>
          <p:spPr>
            <a:xfrm>
              <a:off x="146559" y="557117"/>
              <a:ext cx="3801944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252" name="Connection Line"/>
            <p:cNvCxnSpPr>
              <a:stCxn id="4165" idx="0"/>
              <a:endCxn id="4180" idx="0"/>
            </p:cNvCxnSpPr>
            <p:nvPr/>
          </p:nvCxnSpPr>
          <p:spPr>
            <a:xfrm flipV="1">
              <a:off x="146559" y="2432087"/>
              <a:ext cx="3801944" cy="37499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253" name="Connection Line"/>
            <p:cNvCxnSpPr>
              <a:stCxn id="4178" idx="0"/>
              <a:endCxn id="4162" idx="0"/>
            </p:cNvCxnSpPr>
            <p:nvPr/>
          </p:nvCxnSpPr>
          <p:spPr>
            <a:xfrm flipH="1">
              <a:off x="146559" y="1682099"/>
              <a:ext cx="3801944" cy="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254" name="Connection Line"/>
            <p:cNvCxnSpPr>
              <a:stCxn id="4164" idx="0"/>
              <a:endCxn id="4174" idx="0"/>
            </p:cNvCxnSpPr>
            <p:nvPr/>
          </p:nvCxnSpPr>
          <p:spPr>
            <a:xfrm flipV="1">
              <a:off x="146559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255" name="Connection Line"/>
            <p:cNvCxnSpPr>
              <a:stCxn id="4164" idx="0"/>
              <a:endCxn id="4179" idx="0"/>
            </p:cNvCxnSpPr>
            <p:nvPr/>
          </p:nvCxnSpPr>
          <p:spPr>
            <a:xfrm flipV="1">
              <a:off x="146559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256" name="Connection Line"/>
            <p:cNvCxnSpPr>
              <a:stCxn id="4165" idx="0"/>
              <a:endCxn id="4184" idx="0"/>
            </p:cNvCxnSpPr>
            <p:nvPr/>
          </p:nvCxnSpPr>
          <p:spPr>
            <a:xfrm>
              <a:off x="146559" y="2807083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257" name="Connection Line"/>
            <p:cNvCxnSpPr>
              <a:stCxn id="4165" idx="0"/>
              <a:endCxn id="4176" idx="0"/>
            </p:cNvCxnSpPr>
            <p:nvPr/>
          </p:nvCxnSpPr>
          <p:spPr>
            <a:xfrm flipV="1">
              <a:off x="146559" y="932110"/>
              <a:ext cx="3801944" cy="187497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258" name="Connection Line"/>
            <p:cNvCxnSpPr>
              <a:stCxn id="4186" idx="0"/>
              <a:endCxn id="4162" idx="0"/>
            </p:cNvCxnSpPr>
            <p:nvPr/>
          </p:nvCxnSpPr>
          <p:spPr>
            <a:xfrm flipH="1" flipV="1">
              <a:off x="146559" y="1682100"/>
              <a:ext cx="3801944" cy="299995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259" name="Connection Line"/>
            <p:cNvCxnSpPr>
              <a:stCxn id="4193" idx="0"/>
              <a:endCxn id="4200" idx="0"/>
            </p:cNvCxnSpPr>
            <p:nvPr/>
          </p:nvCxnSpPr>
          <p:spPr>
            <a:xfrm flipV="1">
              <a:off x="146452" y="6932019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260" name="Connection Line"/>
            <p:cNvCxnSpPr>
              <a:stCxn id="4201" idx="0"/>
              <a:endCxn id="4196" idx="0"/>
            </p:cNvCxnSpPr>
            <p:nvPr/>
          </p:nvCxnSpPr>
          <p:spPr>
            <a:xfrm flipH="1">
              <a:off x="146452" y="7307013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261" name="Connection Line"/>
            <p:cNvCxnSpPr>
              <a:stCxn id="4197" idx="0"/>
              <a:endCxn id="4200" idx="0"/>
            </p:cNvCxnSpPr>
            <p:nvPr/>
          </p:nvCxnSpPr>
          <p:spPr>
            <a:xfrm flipV="1">
              <a:off x="146452" y="6932019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262" name="Connection Line"/>
            <p:cNvCxnSpPr>
              <a:stCxn id="4204" idx="0"/>
              <a:endCxn id="4194" idx="0"/>
            </p:cNvCxnSpPr>
            <p:nvPr/>
          </p:nvCxnSpPr>
          <p:spPr>
            <a:xfrm flipH="1" flipV="1">
              <a:off x="146452" y="7682007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263" name="Connection Line"/>
            <p:cNvCxnSpPr>
              <a:stCxn id="4202" idx="0"/>
              <a:endCxn id="4194" idx="0"/>
            </p:cNvCxnSpPr>
            <p:nvPr/>
          </p:nvCxnSpPr>
          <p:spPr>
            <a:xfrm flipH="1">
              <a:off x="146452" y="7682007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264" name="Connection Line"/>
            <p:cNvCxnSpPr>
              <a:stCxn id="4201" idx="0"/>
              <a:endCxn id="4170" idx="0"/>
            </p:cNvCxnSpPr>
            <p:nvPr/>
          </p:nvCxnSpPr>
          <p:spPr>
            <a:xfrm flipH="1" flipV="1">
              <a:off x="146559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265" name="Connection Line"/>
            <p:cNvCxnSpPr>
              <a:stCxn id="4178" idx="0"/>
              <a:endCxn id="4165" idx="0"/>
            </p:cNvCxnSpPr>
            <p:nvPr/>
          </p:nvCxnSpPr>
          <p:spPr>
            <a:xfrm flipH="1">
              <a:off x="146559" y="1682099"/>
              <a:ext cx="3801944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266" name="Connection Line"/>
            <p:cNvCxnSpPr>
              <a:stCxn id="4175" idx="0"/>
              <a:endCxn id="4162" idx="0"/>
            </p:cNvCxnSpPr>
            <p:nvPr/>
          </p:nvCxnSpPr>
          <p:spPr>
            <a:xfrm flipH="1">
              <a:off x="146559" y="557116"/>
              <a:ext cx="3801944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54" grpId="2"/>
      <p:bldP build="whole" bldLvl="1" animBg="1" rev="0" advAuto="0" spid="4155" grpId="3"/>
      <p:bldP build="whole" bldLvl="1" animBg="1" rev="0" advAuto="0" spid="4045" grpId="1"/>
      <p:bldP build="whole" bldLvl="1" animBg="1" rev="0" advAuto="0" spid="4154" grpId="4"/>
      <p:bldP build="whole" bldLvl="1" animBg="1" rev="0" advAuto="0" spid="4267" grpId="5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9" name="Allocate Stage"/>
          <p:cNvSpPr txBox="1"/>
          <p:nvPr>
            <p:ph type="title"/>
          </p:nvPr>
        </p:nvSpPr>
        <p:spPr>
          <a:xfrm>
            <a:off x="952500" y="254000"/>
            <a:ext cx="7134885" cy="2159000"/>
          </a:xfrm>
          <a:prstGeom prst="rect">
            <a:avLst/>
          </a:prstGeom>
        </p:spPr>
        <p:txBody>
          <a:bodyPr/>
          <a:lstStyle/>
          <a:p>
            <a:pPr/>
            <a:r>
              <a:t>Allocate Stage</a:t>
            </a:r>
          </a:p>
        </p:txBody>
      </p:sp>
      <p:sp>
        <p:nvSpPr>
          <p:cNvPr id="4270" name="Scan all transactions"/>
          <p:cNvSpPr/>
          <p:nvPr/>
        </p:nvSpPr>
        <p:spPr>
          <a:xfrm>
            <a:off x="953699" y="2881309"/>
            <a:ext cx="7132487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Scan all transactions</a:t>
            </a:r>
          </a:p>
        </p:txBody>
      </p:sp>
      <p:grpSp>
        <p:nvGrpSpPr>
          <p:cNvPr id="4273" name="Group"/>
          <p:cNvGrpSpPr/>
          <p:nvPr/>
        </p:nvGrpSpPr>
        <p:grpSpPr>
          <a:xfrm>
            <a:off x="2357517" y="4188102"/>
            <a:ext cx="5722319" cy="1270001"/>
            <a:chOff x="0" y="0"/>
            <a:chExt cx="5722318" cy="1270000"/>
          </a:xfrm>
        </p:grpSpPr>
        <p:sp>
          <p:nvSpPr>
            <p:cNvPr id="4271" name="0 Clusters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0 Clusters</a:t>
              </a:r>
            </a:p>
          </p:txBody>
        </p:sp>
        <p:sp>
          <p:nvSpPr>
            <p:cNvPr id="4272" name="Skip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Skip</a:t>
              </a:r>
            </a:p>
          </p:txBody>
        </p:sp>
      </p:grpSp>
      <p:grpSp>
        <p:nvGrpSpPr>
          <p:cNvPr id="4276" name="Group"/>
          <p:cNvGrpSpPr/>
          <p:nvPr/>
        </p:nvGrpSpPr>
        <p:grpSpPr>
          <a:xfrm>
            <a:off x="2357517" y="6801688"/>
            <a:ext cx="5722319" cy="1270001"/>
            <a:chOff x="0" y="0"/>
            <a:chExt cx="5722318" cy="1270000"/>
          </a:xfrm>
        </p:grpSpPr>
        <p:sp>
          <p:nvSpPr>
            <p:cNvPr id="4274" name="Else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Else</a:t>
              </a:r>
            </a:p>
          </p:txBody>
        </p:sp>
        <p:sp>
          <p:nvSpPr>
            <p:cNvPr id="4275" name="Residual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Residual</a:t>
              </a:r>
            </a:p>
          </p:txBody>
        </p:sp>
      </p:grpSp>
      <p:grpSp>
        <p:nvGrpSpPr>
          <p:cNvPr id="4279" name="Group"/>
          <p:cNvGrpSpPr/>
          <p:nvPr/>
        </p:nvGrpSpPr>
        <p:grpSpPr>
          <a:xfrm>
            <a:off x="2357517" y="5494895"/>
            <a:ext cx="5722319" cy="1270001"/>
            <a:chOff x="0" y="0"/>
            <a:chExt cx="5722318" cy="1270000"/>
          </a:xfrm>
        </p:grpSpPr>
        <p:sp>
          <p:nvSpPr>
            <p:cNvPr id="4277" name="1 Cluster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 Cluster</a:t>
              </a:r>
            </a:p>
          </p:txBody>
        </p:sp>
        <p:sp>
          <p:nvSpPr>
            <p:cNvPr id="4278" name="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Allocate</a:t>
              </a:r>
            </a:p>
          </p:txBody>
        </p:sp>
      </p:grpSp>
      <p:sp>
        <p:nvSpPr>
          <p:cNvPr id="4280" name="Rectangle"/>
          <p:cNvSpPr/>
          <p:nvPr/>
        </p:nvSpPr>
        <p:spPr>
          <a:xfrm>
            <a:off x="665492" y="2538803"/>
            <a:ext cx="7708901" cy="6542042"/>
          </a:xfrm>
          <a:prstGeom prst="rect">
            <a:avLst/>
          </a:prstGeom>
          <a:solidFill>
            <a:srgbClr val="FFFFFF">
              <a:alpha val="796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4389" name="Group"/>
          <p:cNvGrpSpPr/>
          <p:nvPr/>
        </p:nvGrpSpPr>
        <p:grpSpPr>
          <a:xfrm>
            <a:off x="8572500" y="444500"/>
            <a:ext cx="4094955" cy="8951599"/>
            <a:chOff x="0" y="0"/>
            <a:chExt cx="4094954" cy="8951598"/>
          </a:xfrm>
        </p:grpSpPr>
        <p:sp>
          <p:nvSpPr>
            <p:cNvPr id="4281" name="Oval"/>
            <p:cNvSpPr/>
            <p:nvPr/>
          </p:nvSpPr>
          <p:spPr>
            <a:xfrm>
              <a:off x="106" y="412509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82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83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84" name="Oval"/>
            <p:cNvSpPr/>
            <p:nvPr/>
          </p:nvSpPr>
          <p:spPr>
            <a:xfrm>
              <a:off x="106" y="1537492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85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86" name="Oval"/>
            <p:cNvSpPr/>
            <p:nvPr/>
          </p:nvSpPr>
          <p:spPr>
            <a:xfrm>
              <a:off x="106" y="2287480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87" name="Oval"/>
            <p:cNvSpPr/>
            <p:nvPr/>
          </p:nvSpPr>
          <p:spPr>
            <a:xfrm>
              <a:off x="106" y="2662475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88" name="Oval"/>
            <p:cNvSpPr/>
            <p:nvPr/>
          </p:nvSpPr>
          <p:spPr>
            <a:xfrm>
              <a:off x="106" y="3037469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89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90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91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92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93" name="Oval"/>
            <p:cNvSpPr/>
            <p:nvPr/>
          </p:nvSpPr>
          <p:spPr>
            <a:xfrm>
              <a:off x="106" y="491244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94" name="Oval"/>
            <p:cNvSpPr/>
            <p:nvPr/>
          </p:nvSpPr>
          <p:spPr>
            <a:xfrm>
              <a:off x="106" y="5287434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95" name="Oval"/>
            <p:cNvSpPr/>
            <p:nvPr/>
          </p:nvSpPr>
          <p:spPr>
            <a:xfrm>
              <a:off x="106" y="566242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96" name="Oval"/>
            <p:cNvSpPr/>
            <p:nvPr/>
          </p:nvSpPr>
          <p:spPr>
            <a:xfrm>
              <a:off x="3802049" y="37515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97" name="Oval"/>
            <p:cNvSpPr/>
            <p:nvPr/>
          </p:nvSpPr>
          <p:spPr>
            <a:xfrm>
              <a:off x="3802049" y="412509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98" name="Oval"/>
            <p:cNvSpPr/>
            <p:nvPr/>
          </p:nvSpPr>
          <p:spPr>
            <a:xfrm>
              <a:off x="3802049" y="787503"/>
              <a:ext cx="292906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99" name="Oval"/>
            <p:cNvSpPr/>
            <p:nvPr/>
          </p:nvSpPr>
          <p:spPr>
            <a:xfrm>
              <a:off x="3802049" y="1162498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00" name="Oval"/>
            <p:cNvSpPr/>
            <p:nvPr/>
          </p:nvSpPr>
          <p:spPr>
            <a:xfrm>
              <a:off x="3802049" y="1537492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01" name="Oval"/>
            <p:cNvSpPr/>
            <p:nvPr/>
          </p:nvSpPr>
          <p:spPr>
            <a:xfrm>
              <a:off x="3802049" y="191248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02" name="Oval"/>
            <p:cNvSpPr/>
            <p:nvPr/>
          </p:nvSpPr>
          <p:spPr>
            <a:xfrm>
              <a:off x="3802049" y="228748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03" name="Oval"/>
            <p:cNvSpPr/>
            <p:nvPr/>
          </p:nvSpPr>
          <p:spPr>
            <a:xfrm>
              <a:off x="3802049" y="266247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04" name="Oval"/>
            <p:cNvSpPr/>
            <p:nvPr/>
          </p:nvSpPr>
          <p:spPr>
            <a:xfrm>
              <a:off x="3802049" y="303746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05" name="Oval"/>
            <p:cNvSpPr/>
            <p:nvPr/>
          </p:nvSpPr>
          <p:spPr>
            <a:xfrm>
              <a:off x="3802049" y="341246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06" name="Oval"/>
            <p:cNvSpPr/>
            <p:nvPr/>
          </p:nvSpPr>
          <p:spPr>
            <a:xfrm>
              <a:off x="3802049" y="378745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07" name="Oval"/>
            <p:cNvSpPr/>
            <p:nvPr/>
          </p:nvSpPr>
          <p:spPr>
            <a:xfrm>
              <a:off x="3802049" y="4162452"/>
              <a:ext cx="292906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08" name="Oval"/>
            <p:cNvSpPr/>
            <p:nvPr/>
          </p:nvSpPr>
          <p:spPr>
            <a:xfrm>
              <a:off x="3802049" y="453744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09" name="Oval"/>
            <p:cNvSpPr/>
            <p:nvPr/>
          </p:nvSpPr>
          <p:spPr>
            <a:xfrm>
              <a:off x="3802049" y="491244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10" name="Oval"/>
            <p:cNvSpPr/>
            <p:nvPr/>
          </p:nvSpPr>
          <p:spPr>
            <a:xfrm>
              <a:off x="3802049" y="528743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11" name="Oval"/>
            <p:cNvSpPr/>
            <p:nvPr/>
          </p:nvSpPr>
          <p:spPr>
            <a:xfrm>
              <a:off x="3802049" y="566242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12" name="Oval"/>
            <p:cNvSpPr/>
            <p:nvPr/>
          </p:nvSpPr>
          <p:spPr>
            <a:xfrm>
              <a:off x="0" y="603742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13" name="Oval"/>
            <p:cNvSpPr/>
            <p:nvPr/>
          </p:nvSpPr>
          <p:spPr>
            <a:xfrm>
              <a:off x="0" y="641241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14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15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16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17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18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19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20" name="Oval"/>
            <p:cNvSpPr/>
            <p:nvPr/>
          </p:nvSpPr>
          <p:spPr>
            <a:xfrm>
              <a:off x="3801942" y="6037422"/>
              <a:ext cx="292907" cy="289216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21" name="Oval"/>
            <p:cNvSpPr/>
            <p:nvPr/>
          </p:nvSpPr>
          <p:spPr>
            <a:xfrm>
              <a:off x="3801942" y="641241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22" name="Oval"/>
            <p:cNvSpPr/>
            <p:nvPr/>
          </p:nvSpPr>
          <p:spPr>
            <a:xfrm>
              <a:off x="3801942" y="678741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23" name="Oval"/>
            <p:cNvSpPr/>
            <p:nvPr/>
          </p:nvSpPr>
          <p:spPr>
            <a:xfrm>
              <a:off x="3801942" y="716240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24" name="Oval"/>
            <p:cNvSpPr/>
            <p:nvPr/>
          </p:nvSpPr>
          <p:spPr>
            <a:xfrm>
              <a:off x="3801942" y="7537400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25" name="Oval"/>
            <p:cNvSpPr/>
            <p:nvPr/>
          </p:nvSpPr>
          <p:spPr>
            <a:xfrm>
              <a:off x="3801942" y="791239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26" name="Oval"/>
            <p:cNvSpPr/>
            <p:nvPr/>
          </p:nvSpPr>
          <p:spPr>
            <a:xfrm>
              <a:off x="3801942" y="828738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27" name="Oval"/>
            <p:cNvSpPr/>
            <p:nvPr/>
          </p:nvSpPr>
          <p:spPr>
            <a:xfrm>
              <a:off x="3801942" y="8662382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28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4329" name="Connection Line"/>
            <p:cNvCxnSpPr>
              <a:stCxn id="4283" idx="0"/>
              <a:endCxn id="4296" idx="0"/>
            </p:cNvCxnSpPr>
            <p:nvPr/>
          </p:nvCxnSpPr>
          <p:spPr>
            <a:xfrm flipV="1">
              <a:off x="146559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30" name="Connection Line"/>
            <p:cNvCxnSpPr>
              <a:stCxn id="4300" idx="0"/>
              <a:endCxn id="4283" idx="0"/>
            </p:cNvCxnSpPr>
            <p:nvPr/>
          </p:nvCxnSpPr>
          <p:spPr>
            <a:xfrm flipH="1" flipV="1">
              <a:off x="146559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31" name="Connection Line"/>
            <p:cNvCxnSpPr>
              <a:stCxn id="4283" idx="0"/>
              <a:endCxn id="4301" idx="0"/>
            </p:cNvCxnSpPr>
            <p:nvPr/>
          </p:nvCxnSpPr>
          <p:spPr>
            <a:xfrm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32" name="Connection Line"/>
            <p:cNvCxnSpPr>
              <a:stCxn id="4283" idx="0"/>
              <a:endCxn id="4302" idx="0"/>
            </p:cNvCxnSpPr>
            <p:nvPr/>
          </p:nvCxnSpPr>
          <p:spPr>
            <a:xfrm>
              <a:off x="146559" y="1307105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33" name="Connection Line"/>
            <p:cNvCxnSpPr>
              <a:stCxn id="4303" idx="0"/>
              <a:endCxn id="4283" idx="0"/>
            </p:cNvCxnSpPr>
            <p:nvPr/>
          </p:nvCxnSpPr>
          <p:spPr>
            <a:xfrm flipH="1" flipV="1">
              <a:off x="146559" y="1307105"/>
              <a:ext cx="3801944" cy="149997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34" name="Connection Line"/>
            <p:cNvCxnSpPr>
              <a:stCxn id="4288" idx="0"/>
              <a:endCxn id="4304" idx="0"/>
            </p:cNvCxnSpPr>
            <p:nvPr/>
          </p:nvCxnSpPr>
          <p:spPr>
            <a:xfrm>
              <a:off x="146559" y="3182076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35" name="Connection Line"/>
            <p:cNvCxnSpPr>
              <a:stCxn id="4305" idx="0"/>
              <a:endCxn id="4288" idx="0"/>
            </p:cNvCxnSpPr>
            <p:nvPr/>
          </p:nvCxnSpPr>
          <p:spPr>
            <a:xfrm flipH="1" flipV="1">
              <a:off x="146559" y="3182076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36" name="Connection Line"/>
            <p:cNvCxnSpPr>
              <a:stCxn id="4288" idx="0"/>
              <a:endCxn id="4306" idx="0"/>
            </p:cNvCxnSpPr>
            <p:nvPr/>
          </p:nvCxnSpPr>
          <p:spPr>
            <a:xfrm>
              <a:off x="146559" y="3182076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37" name="Connection Line"/>
            <p:cNvCxnSpPr>
              <a:stCxn id="4288" idx="0"/>
              <a:endCxn id="4307" idx="0"/>
            </p:cNvCxnSpPr>
            <p:nvPr/>
          </p:nvCxnSpPr>
          <p:spPr>
            <a:xfrm>
              <a:off x="146559" y="3182076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38" name="Connection Line"/>
            <p:cNvCxnSpPr>
              <a:stCxn id="4288" idx="0"/>
              <a:endCxn id="4308" idx="0"/>
            </p:cNvCxnSpPr>
            <p:nvPr/>
          </p:nvCxnSpPr>
          <p:spPr>
            <a:xfrm>
              <a:off x="146559" y="3182076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39" name="Connection Line"/>
            <p:cNvCxnSpPr>
              <a:stCxn id="4288" idx="0"/>
              <a:endCxn id="4309" idx="0"/>
            </p:cNvCxnSpPr>
            <p:nvPr/>
          </p:nvCxnSpPr>
          <p:spPr>
            <a:xfrm>
              <a:off x="146559" y="3182076"/>
              <a:ext cx="3801944" cy="187497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40" name="Connection Line"/>
            <p:cNvCxnSpPr>
              <a:stCxn id="4308" idx="0"/>
              <a:endCxn id="4294" idx="0"/>
            </p:cNvCxnSpPr>
            <p:nvPr/>
          </p:nvCxnSpPr>
          <p:spPr>
            <a:xfrm flipH="1">
              <a:off x="146559" y="4682053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41" name="Connection Line"/>
            <p:cNvCxnSpPr>
              <a:stCxn id="4309" idx="0"/>
              <a:endCxn id="4294" idx="0"/>
            </p:cNvCxnSpPr>
            <p:nvPr/>
          </p:nvCxnSpPr>
          <p:spPr>
            <a:xfrm flipH="1">
              <a:off x="146559" y="5057047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42" name="Connection Line"/>
            <p:cNvCxnSpPr>
              <a:stCxn id="4310" idx="0"/>
              <a:endCxn id="4294" idx="0"/>
            </p:cNvCxnSpPr>
            <p:nvPr/>
          </p:nvCxnSpPr>
          <p:spPr>
            <a:xfrm flipH="1">
              <a:off x="146559" y="5432041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43" name="Connection Line"/>
            <p:cNvCxnSpPr>
              <a:stCxn id="4311" idx="0"/>
              <a:endCxn id="4294" idx="0"/>
            </p:cNvCxnSpPr>
            <p:nvPr/>
          </p:nvCxnSpPr>
          <p:spPr>
            <a:xfrm flipH="1" flipV="1">
              <a:off x="146559" y="543204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44" name="Connection Line"/>
            <p:cNvCxnSpPr>
              <a:stCxn id="4320" idx="0"/>
              <a:endCxn id="4294" idx="0"/>
            </p:cNvCxnSpPr>
            <p:nvPr/>
          </p:nvCxnSpPr>
          <p:spPr>
            <a:xfrm flipH="1" flipV="1">
              <a:off x="146559" y="5432041"/>
              <a:ext cx="3801837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45" name="Connection Line"/>
            <p:cNvCxnSpPr>
              <a:stCxn id="4321" idx="0"/>
              <a:endCxn id="4294" idx="0"/>
            </p:cNvCxnSpPr>
            <p:nvPr/>
          </p:nvCxnSpPr>
          <p:spPr>
            <a:xfrm flipH="1" flipV="1">
              <a:off x="146559" y="5432041"/>
              <a:ext cx="3801837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46" name="Connection Line"/>
            <p:cNvCxnSpPr>
              <a:stCxn id="4317" idx="0"/>
              <a:endCxn id="4322" idx="0"/>
            </p:cNvCxnSpPr>
            <p:nvPr/>
          </p:nvCxnSpPr>
          <p:spPr>
            <a:xfrm flipV="1">
              <a:off x="146452" y="6932019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47" name="Connection Line"/>
            <p:cNvCxnSpPr>
              <a:stCxn id="4317" idx="0"/>
              <a:endCxn id="4323" idx="0"/>
            </p:cNvCxnSpPr>
            <p:nvPr/>
          </p:nvCxnSpPr>
          <p:spPr>
            <a:xfrm flipV="1">
              <a:off x="146452" y="7307013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48" name="Connection Line"/>
            <p:cNvCxnSpPr>
              <a:stCxn id="4317" idx="0"/>
              <a:endCxn id="4324" idx="0"/>
            </p:cNvCxnSpPr>
            <p:nvPr/>
          </p:nvCxnSpPr>
          <p:spPr>
            <a:xfrm flipV="1">
              <a:off x="146452" y="7682007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49" name="Connection Line"/>
            <p:cNvCxnSpPr>
              <a:stCxn id="4317" idx="0"/>
              <a:endCxn id="4325" idx="0"/>
            </p:cNvCxnSpPr>
            <p:nvPr/>
          </p:nvCxnSpPr>
          <p:spPr>
            <a:xfrm>
              <a:off x="146452" y="8057001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50" name="Connection Line"/>
            <p:cNvCxnSpPr>
              <a:stCxn id="4317" idx="0"/>
              <a:endCxn id="4326" idx="0"/>
            </p:cNvCxnSpPr>
            <p:nvPr/>
          </p:nvCxnSpPr>
          <p:spPr>
            <a:xfrm>
              <a:off x="146452" y="805700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51" name="Connection Line"/>
            <p:cNvCxnSpPr>
              <a:stCxn id="4317" idx="0"/>
              <a:endCxn id="4327" idx="0"/>
            </p:cNvCxnSpPr>
            <p:nvPr/>
          </p:nvCxnSpPr>
          <p:spPr>
            <a:xfrm>
              <a:off x="146452" y="8057001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52" name="Connection Line"/>
            <p:cNvCxnSpPr>
              <a:stCxn id="4304" idx="0"/>
              <a:endCxn id="4290" idx="0"/>
            </p:cNvCxnSpPr>
            <p:nvPr/>
          </p:nvCxnSpPr>
          <p:spPr>
            <a:xfrm flipH="1">
              <a:off x="146559" y="3182076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53" name="Connection Line"/>
            <p:cNvCxnSpPr>
              <a:stCxn id="4304" idx="0"/>
              <a:endCxn id="4295" idx="0"/>
            </p:cNvCxnSpPr>
            <p:nvPr/>
          </p:nvCxnSpPr>
          <p:spPr>
            <a:xfrm flipH="1">
              <a:off x="146559" y="3182076"/>
              <a:ext cx="3801944" cy="262496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54" name="Connection Line"/>
            <p:cNvCxnSpPr>
              <a:stCxn id="4305" idx="0"/>
              <a:endCxn id="4291" idx="0"/>
            </p:cNvCxnSpPr>
            <p:nvPr/>
          </p:nvCxnSpPr>
          <p:spPr>
            <a:xfrm flipH="1">
              <a:off x="146559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55" name="Connection Line"/>
            <p:cNvCxnSpPr>
              <a:stCxn id="4305" idx="0"/>
              <a:endCxn id="4295" idx="0"/>
            </p:cNvCxnSpPr>
            <p:nvPr/>
          </p:nvCxnSpPr>
          <p:spPr>
            <a:xfrm flipH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56" name="Connection Line"/>
            <p:cNvCxnSpPr>
              <a:stCxn id="4306" idx="0"/>
              <a:endCxn id="4293" idx="0"/>
            </p:cNvCxnSpPr>
            <p:nvPr/>
          </p:nvCxnSpPr>
          <p:spPr>
            <a:xfrm flipH="1">
              <a:off x="146559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57" name="Connection Line"/>
            <p:cNvCxnSpPr>
              <a:stCxn id="4312" idx="0"/>
              <a:endCxn id="4306" idx="0"/>
            </p:cNvCxnSpPr>
            <p:nvPr/>
          </p:nvCxnSpPr>
          <p:spPr>
            <a:xfrm flipV="1">
              <a:off x="146452" y="3932064"/>
              <a:ext cx="3802051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58" name="Connection Line"/>
            <p:cNvCxnSpPr>
              <a:stCxn id="4312" idx="0"/>
              <a:endCxn id="4321" idx="0"/>
            </p:cNvCxnSpPr>
            <p:nvPr/>
          </p:nvCxnSpPr>
          <p:spPr>
            <a:xfrm>
              <a:off x="146452" y="6182030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59" name="Connection Line"/>
            <p:cNvCxnSpPr>
              <a:stCxn id="4291" idx="0"/>
              <a:endCxn id="4307" idx="0"/>
            </p:cNvCxnSpPr>
            <p:nvPr/>
          </p:nvCxnSpPr>
          <p:spPr>
            <a:xfrm>
              <a:off x="146559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360" name="Connection Line"/>
            <p:cNvCxnSpPr>
              <a:stCxn id="4313" idx="0"/>
              <a:endCxn id="4307" idx="0"/>
            </p:cNvCxnSpPr>
            <p:nvPr/>
          </p:nvCxnSpPr>
          <p:spPr>
            <a:xfrm flipV="1">
              <a:off x="146452" y="4307059"/>
              <a:ext cx="3802051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361" name="Connection Line"/>
            <p:cNvCxnSpPr>
              <a:stCxn id="4320" idx="0"/>
              <a:endCxn id="4292" idx="0"/>
            </p:cNvCxnSpPr>
            <p:nvPr/>
          </p:nvCxnSpPr>
          <p:spPr>
            <a:xfrm flipH="1" flipV="1">
              <a:off x="146559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362" name="Connection Line"/>
            <p:cNvCxnSpPr>
              <a:stCxn id="4291" idx="0"/>
              <a:endCxn id="4321" idx="0"/>
            </p:cNvCxnSpPr>
            <p:nvPr/>
          </p:nvCxnSpPr>
          <p:spPr>
            <a:xfrm>
              <a:off x="146559" y="4307059"/>
              <a:ext cx="3801837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363" name="Connection Line"/>
            <p:cNvCxnSpPr>
              <a:stCxn id="4311" idx="0"/>
              <a:endCxn id="4289" idx="0"/>
            </p:cNvCxnSpPr>
            <p:nvPr/>
          </p:nvCxnSpPr>
          <p:spPr>
            <a:xfrm flipH="1" flipV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364" name="Connection Line"/>
            <p:cNvCxnSpPr>
              <a:stCxn id="4310" idx="0"/>
              <a:endCxn id="4290" idx="0"/>
            </p:cNvCxnSpPr>
            <p:nvPr/>
          </p:nvCxnSpPr>
          <p:spPr>
            <a:xfrm flipH="1" flipV="1">
              <a:off x="146559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365" name="Connection Line"/>
            <p:cNvCxnSpPr>
              <a:stCxn id="4289" idx="0"/>
              <a:endCxn id="4306" idx="0"/>
            </p:cNvCxnSpPr>
            <p:nvPr/>
          </p:nvCxnSpPr>
          <p:spPr>
            <a:xfrm>
              <a:off x="146559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366" name="Connection Line"/>
            <p:cNvCxnSpPr>
              <a:stCxn id="4313" idx="0"/>
              <a:endCxn id="4321" idx="0"/>
            </p:cNvCxnSpPr>
            <p:nvPr/>
          </p:nvCxnSpPr>
          <p:spPr>
            <a:xfrm>
              <a:off x="146452" y="6557024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367" name="Connection Line"/>
            <p:cNvCxnSpPr>
              <a:stCxn id="4303" idx="0"/>
              <a:endCxn id="4282" idx="0"/>
            </p:cNvCxnSpPr>
            <p:nvPr/>
          </p:nvCxnSpPr>
          <p:spPr>
            <a:xfrm flipH="1" flipV="1">
              <a:off x="146559" y="932111"/>
              <a:ext cx="3801944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368" name="Connection Line"/>
            <p:cNvCxnSpPr>
              <a:stCxn id="4285" idx="0"/>
              <a:endCxn id="4299" idx="0"/>
            </p:cNvCxnSpPr>
            <p:nvPr/>
          </p:nvCxnSpPr>
          <p:spPr>
            <a:xfrm flipV="1"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369" name="Connection Line"/>
            <p:cNvCxnSpPr>
              <a:stCxn id="4286" idx="0"/>
              <a:endCxn id="4298" idx="0"/>
            </p:cNvCxnSpPr>
            <p:nvPr/>
          </p:nvCxnSpPr>
          <p:spPr>
            <a:xfrm flipV="1">
              <a:off x="146559" y="932110"/>
              <a:ext cx="3801944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370" name="Connection Line"/>
            <p:cNvCxnSpPr>
              <a:stCxn id="4281" idx="0"/>
              <a:endCxn id="4302" idx="0"/>
            </p:cNvCxnSpPr>
            <p:nvPr/>
          </p:nvCxnSpPr>
          <p:spPr>
            <a:xfrm>
              <a:off x="146559" y="557117"/>
              <a:ext cx="3801944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371" name="Connection Line"/>
            <p:cNvCxnSpPr>
              <a:stCxn id="4297" idx="0"/>
              <a:endCxn id="4328" idx="0"/>
            </p:cNvCxnSpPr>
            <p:nvPr/>
          </p:nvCxnSpPr>
          <p:spPr>
            <a:xfrm flipH="1" flipV="1">
              <a:off x="146559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372" name="Connection Line"/>
            <p:cNvCxnSpPr>
              <a:stCxn id="4281" idx="0"/>
              <a:endCxn id="4298" idx="0"/>
            </p:cNvCxnSpPr>
            <p:nvPr/>
          </p:nvCxnSpPr>
          <p:spPr>
            <a:xfrm>
              <a:off x="146559" y="557117"/>
              <a:ext cx="3801944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373" name="Connection Line"/>
            <p:cNvCxnSpPr>
              <a:stCxn id="4287" idx="0"/>
              <a:endCxn id="4302" idx="0"/>
            </p:cNvCxnSpPr>
            <p:nvPr/>
          </p:nvCxnSpPr>
          <p:spPr>
            <a:xfrm flipV="1">
              <a:off x="146559" y="2432087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374" name="Connection Line"/>
            <p:cNvCxnSpPr>
              <a:stCxn id="4300" idx="0"/>
              <a:endCxn id="4284" idx="0"/>
            </p:cNvCxnSpPr>
            <p:nvPr/>
          </p:nvCxnSpPr>
          <p:spPr>
            <a:xfrm flipH="1">
              <a:off x="146559" y="1682099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375" name="Connection Line"/>
            <p:cNvCxnSpPr>
              <a:stCxn id="4286" idx="0"/>
              <a:endCxn id="4296" idx="0"/>
            </p:cNvCxnSpPr>
            <p:nvPr/>
          </p:nvCxnSpPr>
          <p:spPr>
            <a:xfrm flipV="1">
              <a:off x="146559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376" name="Connection Line"/>
            <p:cNvCxnSpPr>
              <a:stCxn id="4286" idx="0"/>
              <a:endCxn id="4301" idx="0"/>
            </p:cNvCxnSpPr>
            <p:nvPr/>
          </p:nvCxnSpPr>
          <p:spPr>
            <a:xfrm flipV="1">
              <a:off x="146559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377" name="Connection Line"/>
            <p:cNvCxnSpPr>
              <a:stCxn id="4287" idx="0"/>
              <a:endCxn id="4306" idx="0"/>
            </p:cNvCxnSpPr>
            <p:nvPr/>
          </p:nvCxnSpPr>
          <p:spPr>
            <a:xfrm>
              <a:off x="146559" y="2807082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378" name="Connection Line"/>
            <p:cNvCxnSpPr>
              <a:stCxn id="4287" idx="0"/>
              <a:endCxn id="4298" idx="0"/>
            </p:cNvCxnSpPr>
            <p:nvPr/>
          </p:nvCxnSpPr>
          <p:spPr>
            <a:xfrm flipV="1">
              <a:off x="146559" y="932110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379" name="Connection Line"/>
            <p:cNvCxnSpPr>
              <a:stCxn id="4308" idx="0"/>
              <a:endCxn id="4284" idx="0"/>
            </p:cNvCxnSpPr>
            <p:nvPr/>
          </p:nvCxnSpPr>
          <p:spPr>
            <a:xfrm flipH="1" flipV="1">
              <a:off x="146559" y="1682099"/>
              <a:ext cx="3801944" cy="299995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380" name="Connection Line"/>
            <p:cNvCxnSpPr>
              <a:stCxn id="4315" idx="0"/>
              <a:endCxn id="4322" idx="0"/>
            </p:cNvCxnSpPr>
            <p:nvPr/>
          </p:nvCxnSpPr>
          <p:spPr>
            <a:xfrm flipV="1">
              <a:off x="146452" y="6932019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381" name="Connection Line"/>
            <p:cNvCxnSpPr>
              <a:stCxn id="4323" idx="0"/>
              <a:endCxn id="4318" idx="0"/>
            </p:cNvCxnSpPr>
            <p:nvPr/>
          </p:nvCxnSpPr>
          <p:spPr>
            <a:xfrm flipH="1">
              <a:off x="146452" y="7307013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382" name="Connection Line"/>
            <p:cNvCxnSpPr>
              <a:stCxn id="4319" idx="0"/>
              <a:endCxn id="4322" idx="0"/>
            </p:cNvCxnSpPr>
            <p:nvPr/>
          </p:nvCxnSpPr>
          <p:spPr>
            <a:xfrm flipV="1">
              <a:off x="146452" y="6932019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383" name="Connection Line"/>
            <p:cNvCxnSpPr>
              <a:stCxn id="4326" idx="0"/>
              <a:endCxn id="4316" idx="0"/>
            </p:cNvCxnSpPr>
            <p:nvPr/>
          </p:nvCxnSpPr>
          <p:spPr>
            <a:xfrm flipH="1" flipV="1">
              <a:off x="146452" y="7682007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384" name="Connection Line"/>
            <p:cNvCxnSpPr>
              <a:stCxn id="4324" idx="0"/>
              <a:endCxn id="4316" idx="0"/>
            </p:cNvCxnSpPr>
            <p:nvPr/>
          </p:nvCxnSpPr>
          <p:spPr>
            <a:xfrm flipH="1">
              <a:off x="146452" y="7682007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385" name="Connection Line"/>
            <p:cNvCxnSpPr>
              <a:stCxn id="4323" idx="0"/>
              <a:endCxn id="4292" idx="0"/>
            </p:cNvCxnSpPr>
            <p:nvPr/>
          </p:nvCxnSpPr>
          <p:spPr>
            <a:xfrm flipH="1" flipV="1">
              <a:off x="146559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386" name="Connection Line"/>
            <p:cNvCxnSpPr>
              <a:stCxn id="4300" idx="0"/>
              <a:endCxn id="4287" idx="0"/>
            </p:cNvCxnSpPr>
            <p:nvPr/>
          </p:nvCxnSpPr>
          <p:spPr>
            <a:xfrm flipH="1">
              <a:off x="146559" y="1682099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387" name="Connection Line"/>
            <p:cNvCxnSpPr>
              <a:stCxn id="4297" idx="0"/>
              <a:endCxn id="4284" idx="0"/>
            </p:cNvCxnSpPr>
            <p:nvPr/>
          </p:nvCxnSpPr>
          <p:spPr>
            <a:xfrm flipH="1">
              <a:off x="146559" y="557116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388" name="Connection Line"/>
            <p:cNvCxnSpPr>
              <a:stCxn id="4282" idx="0"/>
              <a:endCxn id="4299" idx="0"/>
            </p:cNvCxnSpPr>
            <p:nvPr/>
          </p:nvCxnSpPr>
          <p:spPr>
            <a:xfrm>
              <a:off x="146559" y="932111"/>
              <a:ext cx="3801944" cy="37499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</p:grpSp>
      <p:grpSp>
        <p:nvGrpSpPr>
          <p:cNvPr id="4392" name="Group"/>
          <p:cNvGrpSpPr/>
          <p:nvPr/>
        </p:nvGrpSpPr>
        <p:grpSpPr>
          <a:xfrm>
            <a:off x="2357517" y="4188102"/>
            <a:ext cx="5722319" cy="1270001"/>
            <a:chOff x="0" y="0"/>
            <a:chExt cx="5722318" cy="1270000"/>
          </a:xfrm>
        </p:grpSpPr>
        <p:sp>
          <p:nvSpPr>
            <p:cNvPr id="4390" name="0 Clusters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0 Clusters</a:t>
              </a:r>
            </a:p>
          </p:txBody>
        </p:sp>
        <p:sp>
          <p:nvSpPr>
            <p:cNvPr id="4391" name="Skip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Skip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89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4" name="Allocate Stage"/>
          <p:cNvSpPr txBox="1"/>
          <p:nvPr>
            <p:ph type="title"/>
          </p:nvPr>
        </p:nvSpPr>
        <p:spPr>
          <a:xfrm>
            <a:off x="952500" y="254000"/>
            <a:ext cx="7134885" cy="2159000"/>
          </a:xfrm>
          <a:prstGeom prst="rect">
            <a:avLst/>
          </a:prstGeom>
        </p:spPr>
        <p:txBody>
          <a:bodyPr/>
          <a:lstStyle/>
          <a:p>
            <a:pPr/>
            <a:r>
              <a:t>Allocate Stage</a:t>
            </a:r>
          </a:p>
        </p:txBody>
      </p:sp>
      <p:sp>
        <p:nvSpPr>
          <p:cNvPr id="4395" name="Scan all transactions"/>
          <p:cNvSpPr/>
          <p:nvPr/>
        </p:nvSpPr>
        <p:spPr>
          <a:xfrm>
            <a:off x="953699" y="2881309"/>
            <a:ext cx="7132487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Scan all transactions</a:t>
            </a:r>
          </a:p>
        </p:txBody>
      </p:sp>
      <p:grpSp>
        <p:nvGrpSpPr>
          <p:cNvPr id="4398" name="Group"/>
          <p:cNvGrpSpPr/>
          <p:nvPr/>
        </p:nvGrpSpPr>
        <p:grpSpPr>
          <a:xfrm>
            <a:off x="2357517" y="4188102"/>
            <a:ext cx="5722319" cy="1270001"/>
            <a:chOff x="0" y="0"/>
            <a:chExt cx="5722318" cy="1270000"/>
          </a:xfrm>
        </p:grpSpPr>
        <p:sp>
          <p:nvSpPr>
            <p:cNvPr id="4396" name="0 Clusters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0 Clusters</a:t>
              </a:r>
            </a:p>
          </p:txBody>
        </p:sp>
        <p:sp>
          <p:nvSpPr>
            <p:cNvPr id="4397" name="Skip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Skip</a:t>
              </a:r>
            </a:p>
          </p:txBody>
        </p:sp>
      </p:grpSp>
      <p:grpSp>
        <p:nvGrpSpPr>
          <p:cNvPr id="4401" name="Group"/>
          <p:cNvGrpSpPr/>
          <p:nvPr/>
        </p:nvGrpSpPr>
        <p:grpSpPr>
          <a:xfrm>
            <a:off x="2357517" y="6801688"/>
            <a:ext cx="5722319" cy="1270001"/>
            <a:chOff x="0" y="0"/>
            <a:chExt cx="5722318" cy="1270000"/>
          </a:xfrm>
        </p:grpSpPr>
        <p:sp>
          <p:nvSpPr>
            <p:cNvPr id="4399" name="Else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Else</a:t>
              </a:r>
            </a:p>
          </p:txBody>
        </p:sp>
        <p:sp>
          <p:nvSpPr>
            <p:cNvPr id="4400" name="Residual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Residual</a:t>
              </a:r>
            </a:p>
          </p:txBody>
        </p:sp>
      </p:grpSp>
      <p:grpSp>
        <p:nvGrpSpPr>
          <p:cNvPr id="4404" name="Group"/>
          <p:cNvGrpSpPr/>
          <p:nvPr/>
        </p:nvGrpSpPr>
        <p:grpSpPr>
          <a:xfrm>
            <a:off x="2357517" y="5494895"/>
            <a:ext cx="5722319" cy="1270001"/>
            <a:chOff x="0" y="0"/>
            <a:chExt cx="5722318" cy="1270000"/>
          </a:xfrm>
        </p:grpSpPr>
        <p:sp>
          <p:nvSpPr>
            <p:cNvPr id="4402" name="1 Cluster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 Cluster</a:t>
              </a:r>
            </a:p>
          </p:txBody>
        </p:sp>
        <p:sp>
          <p:nvSpPr>
            <p:cNvPr id="4403" name="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Allocate</a:t>
              </a:r>
            </a:p>
          </p:txBody>
        </p:sp>
      </p:grpSp>
      <p:sp>
        <p:nvSpPr>
          <p:cNvPr id="4405" name="Rectangle"/>
          <p:cNvSpPr/>
          <p:nvPr/>
        </p:nvSpPr>
        <p:spPr>
          <a:xfrm>
            <a:off x="665492" y="2538803"/>
            <a:ext cx="7708901" cy="6542042"/>
          </a:xfrm>
          <a:prstGeom prst="rect">
            <a:avLst/>
          </a:prstGeom>
          <a:solidFill>
            <a:srgbClr val="FFFFFF">
              <a:alpha val="796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4408" name="Group"/>
          <p:cNvGrpSpPr/>
          <p:nvPr/>
        </p:nvGrpSpPr>
        <p:grpSpPr>
          <a:xfrm>
            <a:off x="2357517" y="6801688"/>
            <a:ext cx="5722319" cy="1270001"/>
            <a:chOff x="0" y="0"/>
            <a:chExt cx="5722318" cy="1270000"/>
          </a:xfrm>
        </p:grpSpPr>
        <p:sp>
          <p:nvSpPr>
            <p:cNvPr id="4406" name="Else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Else</a:t>
              </a:r>
            </a:p>
          </p:txBody>
        </p:sp>
        <p:sp>
          <p:nvSpPr>
            <p:cNvPr id="4407" name="Residual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Residual</a:t>
              </a:r>
            </a:p>
          </p:txBody>
        </p:sp>
      </p:grpSp>
      <p:grpSp>
        <p:nvGrpSpPr>
          <p:cNvPr id="4517" name="Group"/>
          <p:cNvGrpSpPr/>
          <p:nvPr/>
        </p:nvGrpSpPr>
        <p:grpSpPr>
          <a:xfrm>
            <a:off x="8572500" y="444500"/>
            <a:ext cx="4094956" cy="8951599"/>
            <a:chOff x="0" y="0"/>
            <a:chExt cx="4094955" cy="8951598"/>
          </a:xfrm>
        </p:grpSpPr>
        <p:sp>
          <p:nvSpPr>
            <p:cNvPr id="4409" name="Oval"/>
            <p:cNvSpPr/>
            <p:nvPr/>
          </p:nvSpPr>
          <p:spPr>
            <a:xfrm>
              <a:off x="106" y="412509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10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11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12" name="Oval"/>
            <p:cNvSpPr/>
            <p:nvPr/>
          </p:nvSpPr>
          <p:spPr>
            <a:xfrm>
              <a:off x="106" y="1537492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13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14" name="Oval"/>
            <p:cNvSpPr/>
            <p:nvPr/>
          </p:nvSpPr>
          <p:spPr>
            <a:xfrm>
              <a:off x="106" y="2287480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15" name="Oval"/>
            <p:cNvSpPr/>
            <p:nvPr/>
          </p:nvSpPr>
          <p:spPr>
            <a:xfrm>
              <a:off x="106" y="2662475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16" name="Oval"/>
            <p:cNvSpPr/>
            <p:nvPr/>
          </p:nvSpPr>
          <p:spPr>
            <a:xfrm>
              <a:off x="106" y="303747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17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18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19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20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21" name="Oval"/>
            <p:cNvSpPr/>
            <p:nvPr/>
          </p:nvSpPr>
          <p:spPr>
            <a:xfrm>
              <a:off x="106" y="4912440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22" name="Oval"/>
            <p:cNvSpPr/>
            <p:nvPr/>
          </p:nvSpPr>
          <p:spPr>
            <a:xfrm>
              <a:off x="106" y="5287434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23" name="Oval"/>
            <p:cNvSpPr/>
            <p:nvPr/>
          </p:nvSpPr>
          <p:spPr>
            <a:xfrm>
              <a:off x="106" y="5662428"/>
              <a:ext cx="292907" cy="289216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24" name="Oval"/>
            <p:cNvSpPr/>
            <p:nvPr/>
          </p:nvSpPr>
          <p:spPr>
            <a:xfrm>
              <a:off x="3802050" y="37515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25" name="Oval"/>
            <p:cNvSpPr/>
            <p:nvPr/>
          </p:nvSpPr>
          <p:spPr>
            <a:xfrm>
              <a:off x="3802050" y="412509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26" name="Oval"/>
            <p:cNvSpPr/>
            <p:nvPr/>
          </p:nvSpPr>
          <p:spPr>
            <a:xfrm>
              <a:off x="3802050" y="78750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27" name="Oval"/>
            <p:cNvSpPr/>
            <p:nvPr/>
          </p:nvSpPr>
          <p:spPr>
            <a:xfrm>
              <a:off x="3802050" y="1162498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28" name="Oval"/>
            <p:cNvSpPr/>
            <p:nvPr/>
          </p:nvSpPr>
          <p:spPr>
            <a:xfrm>
              <a:off x="3802050" y="1537492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29" name="Oval"/>
            <p:cNvSpPr/>
            <p:nvPr/>
          </p:nvSpPr>
          <p:spPr>
            <a:xfrm>
              <a:off x="3802050" y="1912486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30" name="Oval"/>
            <p:cNvSpPr/>
            <p:nvPr/>
          </p:nvSpPr>
          <p:spPr>
            <a:xfrm>
              <a:off x="3802050" y="2287480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31" name="Oval"/>
            <p:cNvSpPr/>
            <p:nvPr/>
          </p:nvSpPr>
          <p:spPr>
            <a:xfrm>
              <a:off x="3802050" y="2662475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32" name="Oval"/>
            <p:cNvSpPr/>
            <p:nvPr/>
          </p:nvSpPr>
          <p:spPr>
            <a:xfrm>
              <a:off x="3802050" y="3037470"/>
              <a:ext cx="292906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33" name="Oval"/>
            <p:cNvSpPr/>
            <p:nvPr/>
          </p:nvSpPr>
          <p:spPr>
            <a:xfrm>
              <a:off x="3802050" y="3412463"/>
              <a:ext cx="292906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34" name="Oval"/>
            <p:cNvSpPr/>
            <p:nvPr/>
          </p:nvSpPr>
          <p:spPr>
            <a:xfrm>
              <a:off x="3802050" y="3787457"/>
              <a:ext cx="292906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35" name="Oval"/>
            <p:cNvSpPr/>
            <p:nvPr/>
          </p:nvSpPr>
          <p:spPr>
            <a:xfrm>
              <a:off x="3802050" y="4162452"/>
              <a:ext cx="292906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36" name="Oval"/>
            <p:cNvSpPr/>
            <p:nvPr/>
          </p:nvSpPr>
          <p:spPr>
            <a:xfrm>
              <a:off x="3802050" y="453744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37" name="Oval"/>
            <p:cNvSpPr/>
            <p:nvPr/>
          </p:nvSpPr>
          <p:spPr>
            <a:xfrm>
              <a:off x="3802050" y="491244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38" name="Oval"/>
            <p:cNvSpPr/>
            <p:nvPr/>
          </p:nvSpPr>
          <p:spPr>
            <a:xfrm>
              <a:off x="3802050" y="528743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39" name="Oval"/>
            <p:cNvSpPr/>
            <p:nvPr/>
          </p:nvSpPr>
          <p:spPr>
            <a:xfrm>
              <a:off x="3802050" y="566242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40" name="Oval"/>
            <p:cNvSpPr/>
            <p:nvPr/>
          </p:nvSpPr>
          <p:spPr>
            <a:xfrm>
              <a:off x="0" y="603742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41" name="Oval"/>
            <p:cNvSpPr/>
            <p:nvPr/>
          </p:nvSpPr>
          <p:spPr>
            <a:xfrm>
              <a:off x="0" y="641241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42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43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44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45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46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47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48" name="Oval"/>
            <p:cNvSpPr/>
            <p:nvPr/>
          </p:nvSpPr>
          <p:spPr>
            <a:xfrm>
              <a:off x="3801943" y="6037423"/>
              <a:ext cx="292906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49" name="Oval"/>
            <p:cNvSpPr/>
            <p:nvPr/>
          </p:nvSpPr>
          <p:spPr>
            <a:xfrm>
              <a:off x="3801943" y="641241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50" name="Oval"/>
            <p:cNvSpPr/>
            <p:nvPr/>
          </p:nvSpPr>
          <p:spPr>
            <a:xfrm>
              <a:off x="3801943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51" name="Oval"/>
            <p:cNvSpPr/>
            <p:nvPr/>
          </p:nvSpPr>
          <p:spPr>
            <a:xfrm>
              <a:off x="3801943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52" name="Oval"/>
            <p:cNvSpPr/>
            <p:nvPr/>
          </p:nvSpPr>
          <p:spPr>
            <a:xfrm>
              <a:off x="3801943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53" name="Oval"/>
            <p:cNvSpPr/>
            <p:nvPr/>
          </p:nvSpPr>
          <p:spPr>
            <a:xfrm>
              <a:off x="3801943" y="791239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54" name="Oval"/>
            <p:cNvSpPr/>
            <p:nvPr/>
          </p:nvSpPr>
          <p:spPr>
            <a:xfrm>
              <a:off x="3801943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55" name="Oval"/>
            <p:cNvSpPr/>
            <p:nvPr/>
          </p:nvSpPr>
          <p:spPr>
            <a:xfrm>
              <a:off x="3801943" y="8662382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56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4457" name="Connection Line"/>
            <p:cNvCxnSpPr>
              <a:stCxn id="4411" idx="0"/>
              <a:endCxn id="4424" idx="0"/>
            </p:cNvCxnSpPr>
            <p:nvPr/>
          </p:nvCxnSpPr>
          <p:spPr>
            <a:xfrm flipV="1">
              <a:off x="146559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58" name="Connection Line"/>
            <p:cNvCxnSpPr>
              <a:stCxn id="4428" idx="0"/>
              <a:endCxn id="4411" idx="0"/>
            </p:cNvCxnSpPr>
            <p:nvPr/>
          </p:nvCxnSpPr>
          <p:spPr>
            <a:xfrm flipH="1" flipV="1">
              <a:off x="146559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59" name="Connection Line"/>
            <p:cNvCxnSpPr>
              <a:stCxn id="4411" idx="0"/>
              <a:endCxn id="4429" idx="0"/>
            </p:cNvCxnSpPr>
            <p:nvPr/>
          </p:nvCxnSpPr>
          <p:spPr>
            <a:xfrm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60" name="Connection Line"/>
            <p:cNvCxnSpPr>
              <a:stCxn id="4411" idx="0"/>
              <a:endCxn id="4430" idx="0"/>
            </p:cNvCxnSpPr>
            <p:nvPr/>
          </p:nvCxnSpPr>
          <p:spPr>
            <a:xfrm>
              <a:off x="146559" y="1307105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61" name="Connection Line"/>
            <p:cNvCxnSpPr>
              <a:stCxn id="4431" idx="0"/>
              <a:endCxn id="4411" idx="0"/>
            </p:cNvCxnSpPr>
            <p:nvPr/>
          </p:nvCxnSpPr>
          <p:spPr>
            <a:xfrm flipH="1" flipV="1">
              <a:off x="146559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62" name="Connection Line"/>
            <p:cNvCxnSpPr>
              <a:stCxn id="4416" idx="0"/>
              <a:endCxn id="4432" idx="0"/>
            </p:cNvCxnSpPr>
            <p:nvPr/>
          </p:nvCxnSpPr>
          <p:spPr>
            <a:xfrm>
              <a:off x="146559" y="3182077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63" name="Connection Line"/>
            <p:cNvCxnSpPr>
              <a:stCxn id="4433" idx="0"/>
              <a:endCxn id="4416" idx="0"/>
            </p:cNvCxnSpPr>
            <p:nvPr/>
          </p:nvCxnSpPr>
          <p:spPr>
            <a:xfrm flipH="1" flipV="1">
              <a:off x="146559" y="3182077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64" name="Connection Line"/>
            <p:cNvCxnSpPr>
              <a:stCxn id="4416" idx="0"/>
              <a:endCxn id="4434" idx="0"/>
            </p:cNvCxnSpPr>
            <p:nvPr/>
          </p:nvCxnSpPr>
          <p:spPr>
            <a:xfrm>
              <a:off x="146559" y="3182077"/>
              <a:ext cx="3801944" cy="74998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65" name="Connection Line"/>
            <p:cNvCxnSpPr>
              <a:stCxn id="4416" idx="0"/>
              <a:endCxn id="4435" idx="0"/>
            </p:cNvCxnSpPr>
            <p:nvPr/>
          </p:nvCxnSpPr>
          <p:spPr>
            <a:xfrm>
              <a:off x="146559" y="3182077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66" name="Connection Line"/>
            <p:cNvCxnSpPr>
              <a:stCxn id="4416" idx="0"/>
              <a:endCxn id="4436" idx="0"/>
            </p:cNvCxnSpPr>
            <p:nvPr/>
          </p:nvCxnSpPr>
          <p:spPr>
            <a:xfrm>
              <a:off x="146559" y="3182077"/>
              <a:ext cx="3801944" cy="14999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467" name="Connection Line"/>
            <p:cNvCxnSpPr>
              <a:stCxn id="4416" idx="0"/>
              <a:endCxn id="4437" idx="0"/>
            </p:cNvCxnSpPr>
            <p:nvPr/>
          </p:nvCxnSpPr>
          <p:spPr>
            <a:xfrm>
              <a:off x="146559" y="3182077"/>
              <a:ext cx="3801944" cy="187497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68" name="Connection Line"/>
            <p:cNvCxnSpPr>
              <a:stCxn id="4436" idx="0"/>
              <a:endCxn id="4422" idx="0"/>
            </p:cNvCxnSpPr>
            <p:nvPr/>
          </p:nvCxnSpPr>
          <p:spPr>
            <a:xfrm flipH="1">
              <a:off x="146559" y="4682053"/>
              <a:ext cx="3801944" cy="74998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469" name="Connection Line"/>
            <p:cNvCxnSpPr>
              <a:stCxn id="4437" idx="0"/>
              <a:endCxn id="4422" idx="0"/>
            </p:cNvCxnSpPr>
            <p:nvPr/>
          </p:nvCxnSpPr>
          <p:spPr>
            <a:xfrm flipH="1">
              <a:off x="146559" y="5057047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70" name="Connection Line"/>
            <p:cNvCxnSpPr>
              <a:stCxn id="4438" idx="0"/>
              <a:endCxn id="4422" idx="0"/>
            </p:cNvCxnSpPr>
            <p:nvPr/>
          </p:nvCxnSpPr>
          <p:spPr>
            <a:xfrm flipH="1">
              <a:off x="146559" y="5432041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71" name="Connection Line"/>
            <p:cNvCxnSpPr>
              <a:stCxn id="4439" idx="0"/>
              <a:endCxn id="4422" idx="0"/>
            </p:cNvCxnSpPr>
            <p:nvPr/>
          </p:nvCxnSpPr>
          <p:spPr>
            <a:xfrm flipH="1" flipV="1">
              <a:off x="146559" y="543204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72" name="Connection Line"/>
            <p:cNvCxnSpPr>
              <a:stCxn id="4448" idx="0"/>
              <a:endCxn id="4422" idx="0"/>
            </p:cNvCxnSpPr>
            <p:nvPr/>
          </p:nvCxnSpPr>
          <p:spPr>
            <a:xfrm flipH="1" flipV="1">
              <a:off x="146559" y="5432041"/>
              <a:ext cx="3801837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73" name="Connection Line"/>
            <p:cNvCxnSpPr>
              <a:stCxn id="4449" idx="0"/>
              <a:endCxn id="4422" idx="0"/>
            </p:cNvCxnSpPr>
            <p:nvPr/>
          </p:nvCxnSpPr>
          <p:spPr>
            <a:xfrm flipH="1" flipV="1">
              <a:off x="146559" y="5432041"/>
              <a:ext cx="3801837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74" name="Connection Line"/>
            <p:cNvCxnSpPr>
              <a:stCxn id="4445" idx="0"/>
              <a:endCxn id="4450" idx="0"/>
            </p:cNvCxnSpPr>
            <p:nvPr/>
          </p:nvCxnSpPr>
          <p:spPr>
            <a:xfrm flipV="1">
              <a:off x="146452" y="6932019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75" name="Connection Line"/>
            <p:cNvCxnSpPr>
              <a:stCxn id="4445" idx="0"/>
              <a:endCxn id="4451" idx="0"/>
            </p:cNvCxnSpPr>
            <p:nvPr/>
          </p:nvCxnSpPr>
          <p:spPr>
            <a:xfrm flipV="1">
              <a:off x="146452" y="7307013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76" name="Connection Line"/>
            <p:cNvCxnSpPr>
              <a:stCxn id="4445" idx="0"/>
              <a:endCxn id="4452" idx="0"/>
            </p:cNvCxnSpPr>
            <p:nvPr/>
          </p:nvCxnSpPr>
          <p:spPr>
            <a:xfrm flipV="1">
              <a:off x="146452" y="7682007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77" name="Connection Line"/>
            <p:cNvCxnSpPr>
              <a:stCxn id="4445" idx="0"/>
              <a:endCxn id="4453" idx="0"/>
            </p:cNvCxnSpPr>
            <p:nvPr/>
          </p:nvCxnSpPr>
          <p:spPr>
            <a:xfrm>
              <a:off x="146452" y="8057001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78" name="Connection Line"/>
            <p:cNvCxnSpPr>
              <a:stCxn id="4445" idx="0"/>
              <a:endCxn id="4454" idx="0"/>
            </p:cNvCxnSpPr>
            <p:nvPr/>
          </p:nvCxnSpPr>
          <p:spPr>
            <a:xfrm>
              <a:off x="146452" y="805700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79" name="Connection Line"/>
            <p:cNvCxnSpPr>
              <a:stCxn id="4445" idx="0"/>
              <a:endCxn id="4455" idx="0"/>
            </p:cNvCxnSpPr>
            <p:nvPr/>
          </p:nvCxnSpPr>
          <p:spPr>
            <a:xfrm>
              <a:off x="146452" y="8057001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80" name="Connection Line"/>
            <p:cNvCxnSpPr>
              <a:stCxn id="4432" idx="0"/>
              <a:endCxn id="4418" idx="0"/>
            </p:cNvCxnSpPr>
            <p:nvPr/>
          </p:nvCxnSpPr>
          <p:spPr>
            <a:xfrm flipH="1">
              <a:off x="146559" y="3182077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81" name="Connection Line"/>
            <p:cNvCxnSpPr>
              <a:stCxn id="4432" idx="0"/>
              <a:endCxn id="4423" idx="0"/>
            </p:cNvCxnSpPr>
            <p:nvPr/>
          </p:nvCxnSpPr>
          <p:spPr>
            <a:xfrm flipH="1">
              <a:off x="146559" y="3182077"/>
              <a:ext cx="3801944" cy="262495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82" name="Connection Line"/>
            <p:cNvCxnSpPr>
              <a:stCxn id="4433" idx="0"/>
              <a:endCxn id="4419" idx="0"/>
            </p:cNvCxnSpPr>
            <p:nvPr/>
          </p:nvCxnSpPr>
          <p:spPr>
            <a:xfrm flipH="1">
              <a:off x="146559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83" name="Connection Line"/>
            <p:cNvCxnSpPr>
              <a:stCxn id="4433" idx="0"/>
              <a:endCxn id="4423" idx="0"/>
            </p:cNvCxnSpPr>
            <p:nvPr/>
          </p:nvCxnSpPr>
          <p:spPr>
            <a:xfrm flipH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84" name="Connection Line"/>
            <p:cNvCxnSpPr>
              <a:stCxn id="4434" idx="0"/>
              <a:endCxn id="4421" idx="0"/>
            </p:cNvCxnSpPr>
            <p:nvPr/>
          </p:nvCxnSpPr>
          <p:spPr>
            <a:xfrm flipH="1">
              <a:off x="146559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85" name="Connection Line"/>
            <p:cNvCxnSpPr>
              <a:stCxn id="4440" idx="0"/>
              <a:endCxn id="4434" idx="0"/>
            </p:cNvCxnSpPr>
            <p:nvPr/>
          </p:nvCxnSpPr>
          <p:spPr>
            <a:xfrm flipV="1">
              <a:off x="146452" y="3932064"/>
              <a:ext cx="3802051" cy="224996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86" name="Connection Line"/>
            <p:cNvCxnSpPr>
              <a:stCxn id="4440" idx="0"/>
              <a:endCxn id="4449" idx="0"/>
            </p:cNvCxnSpPr>
            <p:nvPr/>
          </p:nvCxnSpPr>
          <p:spPr>
            <a:xfrm>
              <a:off x="146452" y="6182031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87" name="Connection Line"/>
            <p:cNvCxnSpPr>
              <a:stCxn id="4419" idx="0"/>
              <a:endCxn id="4435" idx="0"/>
            </p:cNvCxnSpPr>
            <p:nvPr/>
          </p:nvCxnSpPr>
          <p:spPr>
            <a:xfrm>
              <a:off x="146559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488" name="Connection Line"/>
            <p:cNvCxnSpPr>
              <a:stCxn id="4441" idx="0"/>
              <a:endCxn id="4435" idx="0"/>
            </p:cNvCxnSpPr>
            <p:nvPr/>
          </p:nvCxnSpPr>
          <p:spPr>
            <a:xfrm flipV="1">
              <a:off x="146452" y="4307059"/>
              <a:ext cx="3802051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489" name="Connection Line"/>
            <p:cNvCxnSpPr>
              <a:stCxn id="4448" idx="0"/>
              <a:endCxn id="4420" idx="0"/>
            </p:cNvCxnSpPr>
            <p:nvPr/>
          </p:nvCxnSpPr>
          <p:spPr>
            <a:xfrm flipH="1" flipV="1">
              <a:off x="146559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490" name="Connection Line"/>
            <p:cNvCxnSpPr>
              <a:stCxn id="4419" idx="0"/>
              <a:endCxn id="4449" idx="0"/>
            </p:cNvCxnSpPr>
            <p:nvPr/>
          </p:nvCxnSpPr>
          <p:spPr>
            <a:xfrm>
              <a:off x="146559" y="4307059"/>
              <a:ext cx="3801837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491" name="Connection Line"/>
            <p:cNvCxnSpPr>
              <a:stCxn id="4439" idx="0"/>
              <a:endCxn id="4417" idx="0"/>
            </p:cNvCxnSpPr>
            <p:nvPr/>
          </p:nvCxnSpPr>
          <p:spPr>
            <a:xfrm flipH="1" flipV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492" name="Connection Line"/>
            <p:cNvCxnSpPr>
              <a:stCxn id="4438" idx="0"/>
              <a:endCxn id="4418" idx="0"/>
            </p:cNvCxnSpPr>
            <p:nvPr/>
          </p:nvCxnSpPr>
          <p:spPr>
            <a:xfrm flipH="1" flipV="1">
              <a:off x="146559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493" name="Connection Line"/>
            <p:cNvCxnSpPr>
              <a:stCxn id="4417" idx="0"/>
              <a:endCxn id="4434" idx="0"/>
            </p:cNvCxnSpPr>
            <p:nvPr/>
          </p:nvCxnSpPr>
          <p:spPr>
            <a:xfrm>
              <a:off x="146559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494" name="Connection Line"/>
            <p:cNvCxnSpPr>
              <a:stCxn id="4441" idx="0"/>
              <a:endCxn id="4449" idx="0"/>
            </p:cNvCxnSpPr>
            <p:nvPr/>
          </p:nvCxnSpPr>
          <p:spPr>
            <a:xfrm>
              <a:off x="146452" y="6557024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495" name="Connection Line"/>
            <p:cNvCxnSpPr>
              <a:stCxn id="4431" idx="0"/>
              <a:endCxn id="4410" idx="0"/>
            </p:cNvCxnSpPr>
            <p:nvPr/>
          </p:nvCxnSpPr>
          <p:spPr>
            <a:xfrm flipH="1" flipV="1">
              <a:off x="146559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496" name="Connection Line"/>
            <p:cNvCxnSpPr>
              <a:stCxn id="4413" idx="0"/>
              <a:endCxn id="4427" idx="0"/>
            </p:cNvCxnSpPr>
            <p:nvPr/>
          </p:nvCxnSpPr>
          <p:spPr>
            <a:xfrm flipV="1"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497" name="Connection Line"/>
            <p:cNvCxnSpPr>
              <a:stCxn id="4414" idx="0"/>
              <a:endCxn id="4426" idx="0"/>
            </p:cNvCxnSpPr>
            <p:nvPr/>
          </p:nvCxnSpPr>
          <p:spPr>
            <a:xfrm flipV="1">
              <a:off x="146559" y="932110"/>
              <a:ext cx="3801944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498" name="Connection Line"/>
            <p:cNvCxnSpPr>
              <a:stCxn id="4409" idx="0"/>
              <a:endCxn id="4430" idx="0"/>
            </p:cNvCxnSpPr>
            <p:nvPr/>
          </p:nvCxnSpPr>
          <p:spPr>
            <a:xfrm>
              <a:off x="146559" y="557117"/>
              <a:ext cx="3801944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499" name="Connection Line"/>
            <p:cNvCxnSpPr>
              <a:stCxn id="4425" idx="0"/>
              <a:endCxn id="4456" idx="0"/>
            </p:cNvCxnSpPr>
            <p:nvPr/>
          </p:nvCxnSpPr>
          <p:spPr>
            <a:xfrm flipH="1" flipV="1">
              <a:off x="146559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500" name="Connection Line"/>
            <p:cNvCxnSpPr>
              <a:stCxn id="4409" idx="0"/>
              <a:endCxn id="4426" idx="0"/>
            </p:cNvCxnSpPr>
            <p:nvPr/>
          </p:nvCxnSpPr>
          <p:spPr>
            <a:xfrm>
              <a:off x="146559" y="557117"/>
              <a:ext cx="3801944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501" name="Connection Line"/>
            <p:cNvCxnSpPr>
              <a:stCxn id="4415" idx="0"/>
              <a:endCxn id="4430" idx="0"/>
            </p:cNvCxnSpPr>
            <p:nvPr/>
          </p:nvCxnSpPr>
          <p:spPr>
            <a:xfrm flipV="1">
              <a:off x="146559" y="2432087"/>
              <a:ext cx="3801944" cy="37499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502" name="Connection Line"/>
            <p:cNvCxnSpPr>
              <a:stCxn id="4428" idx="0"/>
              <a:endCxn id="4412" idx="0"/>
            </p:cNvCxnSpPr>
            <p:nvPr/>
          </p:nvCxnSpPr>
          <p:spPr>
            <a:xfrm flipH="1">
              <a:off x="146559" y="1682099"/>
              <a:ext cx="3801944" cy="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503" name="Connection Line"/>
            <p:cNvCxnSpPr>
              <a:stCxn id="4414" idx="0"/>
              <a:endCxn id="4424" idx="0"/>
            </p:cNvCxnSpPr>
            <p:nvPr/>
          </p:nvCxnSpPr>
          <p:spPr>
            <a:xfrm flipV="1">
              <a:off x="146559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504" name="Connection Line"/>
            <p:cNvCxnSpPr>
              <a:stCxn id="4414" idx="0"/>
              <a:endCxn id="4429" idx="0"/>
            </p:cNvCxnSpPr>
            <p:nvPr/>
          </p:nvCxnSpPr>
          <p:spPr>
            <a:xfrm flipV="1">
              <a:off x="146559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505" name="Connection Line"/>
            <p:cNvCxnSpPr>
              <a:stCxn id="4415" idx="0"/>
              <a:endCxn id="4434" idx="0"/>
            </p:cNvCxnSpPr>
            <p:nvPr/>
          </p:nvCxnSpPr>
          <p:spPr>
            <a:xfrm>
              <a:off x="146559" y="2807083"/>
              <a:ext cx="3801944" cy="112498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506" name="Connection Line"/>
            <p:cNvCxnSpPr>
              <a:stCxn id="4415" idx="0"/>
              <a:endCxn id="4426" idx="0"/>
            </p:cNvCxnSpPr>
            <p:nvPr/>
          </p:nvCxnSpPr>
          <p:spPr>
            <a:xfrm flipV="1">
              <a:off x="146559" y="932110"/>
              <a:ext cx="3801944" cy="187497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507" name="Connection Line"/>
            <p:cNvCxnSpPr>
              <a:stCxn id="4436" idx="0"/>
              <a:endCxn id="4412" idx="0"/>
            </p:cNvCxnSpPr>
            <p:nvPr/>
          </p:nvCxnSpPr>
          <p:spPr>
            <a:xfrm flipH="1" flipV="1">
              <a:off x="146559" y="1682100"/>
              <a:ext cx="3801944" cy="299995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508" name="Connection Line"/>
            <p:cNvCxnSpPr>
              <a:stCxn id="4443" idx="0"/>
              <a:endCxn id="4450" idx="0"/>
            </p:cNvCxnSpPr>
            <p:nvPr/>
          </p:nvCxnSpPr>
          <p:spPr>
            <a:xfrm flipV="1">
              <a:off x="146452" y="6932019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509" name="Connection Line"/>
            <p:cNvCxnSpPr>
              <a:stCxn id="4451" idx="0"/>
              <a:endCxn id="4446" idx="0"/>
            </p:cNvCxnSpPr>
            <p:nvPr/>
          </p:nvCxnSpPr>
          <p:spPr>
            <a:xfrm flipH="1">
              <a:off x="146452" y="7307013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510" name="Connection Line"/>
            <p:cNvCxnSpPr>
              <a:stCxn id="4447" idx="0"/>
              <a:endCxn id="4450" idx="0"/>
            </p:cNvCxnSpPr>
            <p:nvPr/>
          </p:nvCxnSpPr>
          <p:spPr>
            <a:xfrm flipV="1">
              <a:off x="146452" y="6932019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511" name="Connection Line"/>
            <p:cNvCxnSpPr>
              <a:stCxn id="4454" idx="0"/>
              <a:endCxn id="4444" idx="0"/>
            </p:cNvCxnSpPr>
            <p:nvPr/>
          </p:nvCxnSpPr>
          <p:spPr>
            <a:xfrm flipH="1" flipV="1">
              <a:off x="146452" y="7682007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512" name="Connection Line"/>
            <p:cNvCxnSpPr>
              <a:stCxn id="4452" idx="0"/>
              <a:endCxn id="4444" idx="0"/>
            </p:cNvCxnSpPr>
            <p:nvPr/>
          </p:nvCxnSpPr>
          <p:spPr>
            <a:xfrm flipH="1">
              <a:off x="146452" y="7682007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513" name="Connection Line"/>
            <p:cNvCxnSpPr>
              <a:stCxn id="4451" idx="0"/>
              <a:endCxn id="4420" idx="0"/>
            </p:cNvCxnSpPr>
            <p:nvPr/>
          </p:nvCxnSpPr>
          <p:spPr>
            <a:xfrm flipH="1" flipV="1">
              <a:off x="146559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514" name="Connection Line"/>
            <p:cNvCxnSpPr>
              <a:stCxn id="4428" idx="0"/>
              <a:endCxn id="4415" idx="0"/>
            </p:cNvCxnSpPr>
            <p:nvPr/>
          </p:nvCxnSpPr>
          <p:spPr>
            <a:xfrm flipH="1">
              <a:off x="146559" y="1682099"/>
              <a:ext cx="3801944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515" name="Connection Line"/>
            <p:cNvCxnSpPr>
              <a:stCxn id="4425" idx="0"/>
              <a:endCxn id="4412" idx="0"/>
            </p:cNvCxnSpPr>
            <p:nvPr/>
          </p:nvCxnSpPr>
          <p:spPr>
            <a:xfrm flipH="1">
              <a:off x="146559" y="557116"/>
              <a:ext cx="3801944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516" name="Connection Line"/>
            <p:cNvCxnSpPr>
              <a:stCxn id="4410" idx="0"/>
              <a:endCxn id="4427" idx="0"/>
            </p:cNvCxnSpPr>
            <p:nvPr/>
          </p:nvCxnSpPr>
          <p:spPr>
            <a:xfrm>
              <a:off x="146559" y="932111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  <p:grpSp>
        <p:nvGrpSpPr>
          <p:cNvPr id="4626" name="Group"/>
          <p:cNvGrpSpPr/>
          <p:nvPr/>
        </p:nvGrpSpPr>
        <p:grpSpPr>
          <a:xfrm>
            <a:off x="8572500" y="444500"/>
            <a:ext cx="4094957" cy="8951599"/>
            <a:chOff x="0" y="0"/>
            <a:chExt cx="4094956" cy="8951598"/>
          </a:xfrm>
        </p:grpSpPr>
        <p:sp>
          <p:nvSpPr>
            <p:cNvPr id="4518" name="Oval"/>
            <p:cNvSpPr/>
            <p:nvPr/>
          </p:nvSpPr>
          <p:spPr>
            <a:xfrm>
              <a:off x="106" y="412509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19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20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21" name="Oval"/>
            <p:cNvSpPr/>
            <p:nvPr/>
          </p:nvSpPr>
          <p:spPr>
            <a:xfrm>
              <a:off x="106" y="1537493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22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23" name="Oval"/>
            <p:cNvSpPr/>
            <p:nvPr/>
          </p:nvSpPr>
          <p:spPr>
            <a:xfrm>
              <a:off x="106" y="2287480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24" name="Oval"/>
            <p:cNvSpPr/>
            <p:nvPr/>
          </p:nvSpPr>
          <p:spPr>
            <a:xfrm>
              <a:off x="106" y="2662475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25" name="Oval"/>
            <p:cNvSpPr/>
            <p:nvPr/>
          </p:nvSpPr>
          <p:spPr>
            <a:xfrm>
              <a:off x="106" y="303747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26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27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28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29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30" name="Oval"/>
            <p:cNvSpPr/>
            <p:nvPr/>
          </p:nvSpPr>
          <p:spPr>
            <a:xfrm>
              <a:off x="106" y="4912440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31" name="Oval"/>
            <p:cNvSpPr/>
            <p:nvPr/>
          </p:nvSpPr>
          <p:spPr>
            <a:xfrm>
              <a:off x="106" y="5287434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32" name="Oval"/>
            <p:cNvSpPr/>
            <p:nvPr/>
          </p:nvSpPr>
          <p:spPr>
            <a:xfrm>
              <a:off x="106" y="5662428"/>
              <a:ext cx="292907" cy="289216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33" name="Oval"/>
            <p:cNvSpPr/>
            <p:nvPr/>
          </p:nvSpPr>
          <p:spPr>
            <a:xfrm>
              <a:off x="3802050" y="37515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34" name="Oval"/>
            <p:cNvSpPr/>
            <p:nvPr/>
          </p:nvSpPr>
          <p:spPr>
            <a:xfrm>
              <a:off x="3802050" y="412509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35" name="Oval"/>
            <p:cNvSpPr/>
            <p:nvPr/>
          </p:nvSpPr>
          <p:spPr>
            <a:xfrm>
              <a:off x="3802050" y="78750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36" name="Oval"/>
            <p:cNvSpPr/>
            <p:nvPr/>
          </p:nvSpPr>
          <p:spPr>
            <a:xfrm>
              <a:off x="3802050" y="1162498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37" name="Oval"/>
            <p:cNvSpPr/>
            <p:nvPr/>
          </p:nvSpPr>
          <p:spPr>
            <a:xfrm>
              <a:off x="3802050" y="1537492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38" name="Oval"/>
            <p:cNvSpPr/>
            <p:nvPr/>
          </p:nvSpPr>
          <p:spPr>
            <a:xfrm>
              <a:off x="3802050" y="1912486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39" name="Oval"/>
            <p:cNvSpPr/>
            <p:nvPr/>
          </p:nvSpPr>
          <p:spPr>
            <a:xfrm>
              <a:off x="3802050" y="2287480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40" name="Oval"/>
            <p:cNvSpPr/>
            <p:nvPr/>
          </p:nvSpPr>
          <p:spPr>
            <a:xfrm>
              <a:off x="3802050" y="2662475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41" name="Oval"/>
            <p:cNvSpPr/>
            <p:nvPr/>
          </p:nvSpPr>
          <p:spPr>
            <a:xfrm>
              <a:off x="3802050" y="3037470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42" name="Oval"/>
            <p:cNvSpPr/>
            <p:nvPr/>
          </p:nvSpPr>
          <p:spPr>
            <a:xfrm>
              <a:off x="3802050" y="3412463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43" name="Oval"/>
            <p:cNvSpPr/>
            <p:nvPr/>
          </p:nvSpPr>
          <p:spPr>
            <a:xfrm>
              <a:off x="3802050" y="3787457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44" name="Oval"/>
            <p:cNvSpPr/>
            <p:nvPr/>
          </p:nvSpPr>
          <p:spPr>
            <a:xfrm>
              <a:off x="3802050" y="4162452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45" name="Oval"/>
            <p:cNvSpPr/>
            <p:nvPr/>
          </p:nvSpPr>
          <p:spPr>
            <a:xfrm>
              <a:off x="3802050" y="4537446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46" name="Oval"/>
            <p:cNvSpPr/>
            <p:nvPr/>
          </p:nvSpPr>
          <p:spPr>
            <a:xfrm>
              <a:off x="3802050" y="4912440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47" name="Oval"/>
            <p:cNvSpPr/>
            <p:nvPr/>
          </p:nvSpPr>
          <p:spPr>
            <a:xfrm>
              <a:off x="3802050" y="528743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48" name="Oval"/>
            <p:cNvSpPr/>
            <p:nvPr/>
          </p:nvSpPr>
          <p:spPr>
            <a:xfrm>
              <a:off x="3802050" y="566242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49" name="Oval"/>
            <p:cNvSpPr/>
            <p:nvPr/>
          </p:nvSpPr>
          <p:spPr>
            <a:xfrm>
              <a:off x="0" y="603742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50" name="Oval"/>
            <p:cNvSpPr/>
            <p:nvPr/>
          </p:nvSpPr>
          <p:spPr>
            <a:xfrm>
              <a:off x="0" y="641241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51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52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53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54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55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56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57" name="Oval"/>
            <p:cNvSpPr/>
            <p:nvPr/>
          </p:nvSpPr>
          <p:spPr>
            <a:xfrm>
              <a:off x="3801943" y="6037423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58" name="Oval"/>
            <p:cNvSpPr/>
            <p:nvPr/>
          </p:nvSpPr>
          <p:spPr>
            <a:xfrm>
              <a:off x="3801943" y="641241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59" name="Oval"/>
            <p:cNvSpPr/>
            <p:nvPr/>
          </p:nvSpPr>
          <p:spPr>
            <a:xfrm>
              <a:off x="3801943" y="6787412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60" name="Oval"/>
            <p:cNvSpPr/>
            <p:nvPr/>
          </p:nvSpPr>
          <p:spPr>
            <a:xfrm>
              <a:off x="3801943" y="7162406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61" name="Oval"/>
            <p:cNvSpPr/>
            <p:nvPr/>
          </p:nvSpPr>
          <p:spPr>
            <a:xfrm>
              <a:off x="3801943" y="7537400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62" name="Oval"/>
            <p:cNvSpPr/>
            <p:nvPr/>
          </p:nvSpPr>
          <p:spPr>
            <a:xfrm>
              <a:off x="3801943" y="7912394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63" name="Oval"/>
            <p:cNvSpPr/>
            <p:nvPr/>
          </p:nvSpPr>
          <p:spPr>
            <a:xfrm>
              <a:off x="3801943" y="8287388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64" name="Oval"/>
            <p:cNvSpPr/>
            <p:nvPr/>
          </p:nvSpPr>
          <p:spPr>
            <a:xfrm>
              <a:off x="3801943" y="8662382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65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4566" name="Connection Line"/>
            <p:cNvCxnSpPr>
              <a:stCxn id="4520" idx="0"/>
              <a:endCxn id="4533" idx="0"/>
            </p:cNvCxnSpPr>
            <p:nvPr/>
          </p:nvCxnSpPr>
          <p:spPr>
            <a:xfrm flipV="1">
              <a:off x="146559" y="182122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67" name="Connection Line"/>
            <p:cNvCxnSpPr>
              <a:stCxn id="4537" idx="0"/>
              <a:endCxn id="4520" idx="0"/>
            </p:cNvCxnSpPr>
            <p:nvPr/>
          </p:nvCxnSpPr>
          <p:spPr>
            <a:xfrm flipH="1" flipV="1">
              <a:off x="146559" y="1307105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68" name="Connection Line"/>
            <p:cNvCxnSpPr>
              <a:stCxn id="4520" idx="0"/>
              <a:endCxn id="4538" idx="0"/>
            </p:cNvCxnSpPr>
            <p:nvPr/>
          </p:nvCxnSpPr>
          <p:spPr>
            <a:xfrm>
              <a:off x="146559" y="1307105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69" name="Connection Line"/>
            <p:cNvCxnSpPr>
              <a:stCxn id="4520" idx="0"/>
              <a:endCxn id="4539" idx="0"/>
            </p:cNvCxnSpPr>
            <p:nvPr/>
          </p:nvCxnSpPr>
          <p:spPr>
            <a:xfrm>
              <a:off x="146559" y="1307105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70" name="Connection Line"/>
            <p:cNvCxnSpPr>
              <a:stCxn id="4540" idx="0"/>
              <a:endCxn id="4520" idx="0"/>
            </p:cNvCxnSpPr>
            <p:nvPr/>
          </p:nvCxnSpPr>
          <p:spPr>
            <a:xfrm flipH="1" flipV="1">
              <a:off x="146559" y="1307105"/>
              <a:ext cx="3801945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71" name="Connection Line"/>
            <p:cNvCxnSpPr>
              <a:stCxn id="4525" idx="0"/>
              <a:endCxn id="4541" idx="0"/>
            </p:cNvCxnSpPr>
            <p:nvPr/>
          </p:nvCxnSpPr>
          <p:spPr>
            <a:xfrm>
              <a:off x="146559" y="3182077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72" name="Connection Line"/>
            <p:cNvCxnSpPr>
              <a:stCxn id="4542" idx="0"/>
              <a:endCxn id="4525" idx="0"/>
            </p:cNvCxnSpPr>
            <p:nvPr/>
          </p:nvCxnSpPr>
          <p:spPr>
            <a:xfrm flipH="1" flipV="1">
              <a:off x="146559" y="3182077"/>
              <a:ext cx="3801945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73" name="Connection Line"/>
            <p:cNvCxnSpPr>
              <a:stCxn id="4525" idx="0"/>
              <a:endCxn id="4543" idx="0"/>
            </p:cNvCxnSpPr>
            <p:nvPr/>
          </p:nvCxnSpPr>
          <p:spPr>
            <a:xfrm>
              <a:off x="146559" y="3182077"/>
              <a:ext cx="3801945" cy="74998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74" name="Connection Line"/>
            <p:cNvCxnSpPr>
              <a:stCxn id="4525" idx="0"/>
              <a:endCxn id="4544" idx="0"/>
            </p:cNvCxnSpPr>
            <p:nvPr/>
          </p:nvCxnSpPr>
          <p:spPr>
            <a:xfrm>
              <a:off x="146559" y="3182077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75" name="Connection Line"/>
            <p:cNvCxnSpPr>
              <a:stCxn id="4525" idx="0"/>
              <a:endCxn id="4545" idx="0"/>
            </p:cNvCxnSpPr>
            <p:nvPr/>
          </p:nvCxnSpPr>
          <p:spPr>
            <a:xfrm>
              <a:off x="146559" y="3182077"/>
              <a:ext cx="3801945" cy="14999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576" name="Connection Line"/>
            <p:cNvCxnSpPr>
              <a:stCxn id="4525" idx="0"/>
              <a:endCxn id="4546" idx="0"/>
            </p:cNvCxnSpPr>
            <p:nvPr/>
          </p:nvCxnSpPr>
          <p:spPr>
            <a:xfrm>
              <a:off x="146559" y="3182077"/>
              <a:ext cx="3801945" cy="187497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77" name="Connection Line"/>
            <p:cNvCxnSpPr>
              <a:stCxn id="4545" idx="0"/>
              <a:endCxn id="4531" idx="0"/>
            </p:cNvCxnSpPr>
            <p:nvPr/>
          </p:nvCxnSpPr>
          <p:spPr>
            <a:xfrm flipH="1">
              <a:off x="146559" y="4682053"/>
              <a:ext cx="3801945" cy="74998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578" name="Connection Line"/>
            <p:cNvCxnSpPr>
              <a:stCxn id="4546" idx="0"/>
              <a:endCxn id="4531" idx="0"/>
            </p:cNvCxnSpPr>
            <p:nvPr/>
          </p:nvCxnSpPr>
          <p:spPr>
            <a:xfrm flipH="1">
              <a:off x="146559" y="505704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79" name="Connection Line"/>
            <p:cNvCxnSpPr>
              <a:stCxn id="4547" idx="0"/>
              <a:endCxn id="4531" idx="0"/>
            </p:cNvCxnSpPr>
            <p:nvPr/>
          </p:nvCxnSpPr>
          <p:spPr>
            <a:xfrm flipH="1">
              <a:off x="146559" y="543204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80" name="Connection Line"/>
            <p:cNvCxnSpPr>
              <a:stCxn id="4548" idx="0"/>
              <a:endCxn id="4531" idx="0"/>
            </p:cNvCxnSpPr>
            <p:nvPr/>
          </p:nvCxnSpPr>
          <p:spPr>
            <a:xfrm flipH="1" flipV="1">
              <a:off x="146559" y="543204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81" name="Connection Line"/>
            <p:cNvCxnSpPr>
              <a:stCxn id="4557" idx="0"/>
              <a:endCxn id="4531" idx="0"/>
            </p:cNvCxnSpPr>
            <p:nvPr/>
          </p:nvCxnSpPr>
          <p:spPr>
            <a:xfrm flipH="1" flipV="1">
              <a:off x="146559" y="5432041"/>
              <a:ext cx="3801838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82" name="Connection Line"/>
            <p:cNvCxnSpPr>
              <a:stCxn id="4558" idx="0"/>
              <a:endCxn id="4531" idx="0"/>
            </p:cNvCxnSpPr>
            <p:nvPr/>
          </p:nvCxnSpPr>
          <p:spPr>
            <a:xfrm flipH="1" flipV="1">
              <a:off x="146559" y="5432041"/>
              <a:ext cx="3801838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83" name="Connection Line"/>
            <p:cNvCxnSpPr>
              <a:stCxn id="4554" idx="0"/>
              <a:endCxn id="4559" idx="0"/>
            </p:cNvCxnSpPr>
            <p:nvPr/>
          </p:nvCxnSpPr>
          <p:spPr>
            <a:xfrm flipV="1">
              <a:off x="146452" y="6932019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84" name="Connection Line"/>
            <p:cNvCxnSpPr>
              <a:stCxn id="4554" idx="0"/>
              <a:endCxn id="4560" idx="0"/>
            </p:cNvCxnSpPr>
            <p:nvPr/>
          </p:nvCxnSpPr>
          <p:spPr>
            <a:xfrm flipV="1">
              <a:off x="146452" y="730701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85" name="Connection Line"/>
            <p:cNvCxnSpPr>
              <a:stCxn id="4554" idx="0"/>
              <a:endCxn id="4561" idx="0"/>
            </p:cNvCxnSpPr>
            <p:nvPr/>
          </p:nvCxnSpPr>
          <p:spPr>
            <a:xfrm flipV="1">
              <a:off x="146452" y="768200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86" name="Connection Line"/>
            <p:cNvCxnSpPr>
              <a:stCxn id="4554" idx="0"/>
              <a:endCxn id="4562" idx="0"/>
            </p:cNvCxnSpPr>
            <p:nvPr/>
          </p:nvCxnSpPr>
          <p:spPr>
            <a:xfrm>
              <a:off x="146452" y="805700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87" name="Connection Line"/>
            <p:cNvCxnSpPr>
              <a:stCxn id="4554" idx="0"/>
              <a:endCxn id="4563" idx="0"/>
            </p:cNvCxnSpPr>
            <p:nvPr/>
          </p:nvCxnSpPr>
          <p:spPr>
            <a:xfrm>
              <a:off x="146452" y="805700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88" name="Connection Line"/>
            <p:cNvCxnSpPr>
              <a:stCxn id="4554" idx="0"/>
              <a:endCxn id="4564" idx="0"/>
            </p:cNvCxnSpPr>
            <p:nvPr/>
          </p:nvCxnSpPr>
          <p:spPr>
            <a:xfrm>
              <a:off x="146452" y="8057001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89" name="Connection Line"/>
            <p:cNvCxnSpPr>
              <a:stCxn id="4541" idx="0"/>
              <a:endCxn id="4527" idx="0"/>
            </p:cNvCxnSpPr>
            <p:nvPr/>
          </p:nvCxnSpPr>
          <p:spPr>
            <a:xfrm flipH="1">
              <a:off x="146559" y="3182077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90" name="Connection Line"/>
            <p:cNvCxnSpPr>
              <a:stCxn id="4541" idx="0"/>
              <a:endCxn id="4532" idx="0"/>
            </p:cNvCxnSpPr>
            <p:nvPr/>
          </p:nvCxnSpPr>
          <p:spPr>
            <a:xfrm flipH="1">
              <a:off x="146559" y="3182077"/>
              <a:ext cx="3801945" cy="262495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91" name="Connection Line"/>
            <p:cNvCxnSpPr>
              <a:stCxn id="4542" idx="0"/>
              <a:endCxn id="4528" idx="0"/>
            </p:cNvCxnSpPr>
            <p:nvPr/>
          </p:nvCxnSpPr>
          <p:spPr>
            <a:xfrm flipH="1">
              <a:off x="146559" y="3557070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92" name="Connection Line"/>
            <p:cNvCxnSpPr>
              <a:stCxn id="4542" idx="0"/>
              <a:endCxn id="4532" idx="0"/>
            </p:cNvCxnSpPr>
            <p:nvPr/>
          </p:nvCxnSpPr>
          <p:spPr>
            <a:xfrm flipH="1">
              <a:off x="146559" y="3557070"/>
              <a:ext cx="3801945" cy="224996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93" name="Connection Line"/>
            <p:cNvCxnSpPr>
              <a:stCxn id="4543" idx="0"/>
              <a:endCxn id="4530" idx="0"/>
            </p:cNvCxnSpPr>
            <p:nvPr/>
          </p:nvCxnSpPr>
          <p:spPr>
            <a:xfrm flipH="1">
              <a:off x="146559" y="3932064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94" name="Connection Line"/>
            <p:cNvCxnSpPr>
              <a:stCxn id="4549" idx="0"/>
              <a:endCxn id="4543" idx="0"/>
            </p:cNvCxnSpPr>
            <p:nvPr/>
          </p:nvCxnSpPr>
          <p:spPr>
            <a:xfrm flipV="1">
              <a:off x="146452" y="3932064"/>
              <a:ext cx="3802052" cy="224996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95" name="Connection Line"/>
            <p:cNvCxnSpPr>
              <a:stCxn id="4549" idx="0"/>
              <a:endCxn id="4558" idx="0"/>
            </p:cNvCxnSpPr>
            <p:nvPr/>
          </p:nvCxnSpPr>
          <p:spPr>
            <a:xfrm>
              <a:off x="146452" y="6182031"/>
              <a:ext cx="3801945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96" name="Connection Line"/>
            <p:cNvCxnSpPr>
              <a:stCxn id="4528" idx="0"/>
              <a:endCxn id="4544" idx="0"/>
            </p:cNvCxnSpPr>
            <p:nvPr/>
          </p:nvCxnSpPr>
          <p:spPr>
            <a:xfrm>
              <a:off x="146559" y="4307059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597" name="Connection Line"/>
            <p:cNvCxnSpPr>
              <a:stCxn id="4550" idx="0"/>
              <a:endCxn id="4544" idx="0"/>
            </p:cNvCxnSpPr>
            <p:nvPr/>
          </p:nvCxnSpPr>
          <p:spPr>
            <a:xfrm flipV="1">
              <a:off x="146452" y="4307059"/>
              <a:ext cx="3802052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598" name="Connection Line"/>
            <p:cNvCxnSpPr>
              <a:stCxn id="4557" idx="0"/>
              <a:endCxn id="4529" idx="0"/>
            </p:cNvCxnSpPr>
            <p:nvPr/>
          </p:nvCxnSpPr>
          <p:spPr>
            <a:xfrm flipH="1" flipV="1">
              <a:off x="146559" y="4682053"/>
              <a:ext cx="3801838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599" name="Connection Line"/>
            <p:cNvCxnSpPr>
              <a:stCxn id="4528" idx="0"/>
              <a:endCxn id="4558" idx="0"/>
            </p:cNvCxnSpPr>
            <p:nvPr/>
          </p:nvCxnSpPr>
          <p:spPr>
            <a:xfrm>
              <a:off x="146559" y="4307059"/>
              <a:ext cx="3801838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600" name="Connection Line"/>
            <p:cNvCxnSpPr>
              <a:stCxn id="4548" idx="0"/>
              <a:endCxn id="4526" idx="0"/>
            </p:cNvCxnSpPr>
            <p:nvPr/>
          </p:nvCxnSpPr>
          <p:spPr>
            <a:xfrm flipH="1" flipV="1">
              <a:off x="146559" y="3557070"/>
              <a:ext cx="3801945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601" name="Connection Line"/>
            <p:cNvCxnSpPr>
              <a:stCxn id="4547" idx="0"/>
              <a:endCxn id="4527" idx="0"/>
            </p:cNvCxnSpPr>
            <p:nvPr/>
          </p:nvCxnSpPr>
          <p:spPr>
            <a:xfrm flipH="1" flipV="1">
              <a:off x="146559" y="3932065"/>
              <a:ext cx="3801945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602" name="Connection Line"/>
            <p:cNvCxnSpPr>
              <a:stCxn id="4526" idx="0"/>
              <a:endCxn id="4543" idx="0"/>
            </p:cNvCxnSpPr>
            <p:nvPr/>
          </p:nvCxnSpPr>
          <p:spPr>
            <a:xfrm>
              <a:off x="146559" y="3557070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603" name="Connection Line"/>
            <p:cNvCxnSpPr>
              <a:stCxn id="4550" idx="0"/>
              <a:endCxn id="4558" idx="0"/>
            </p:cNvCxnSpPr>
            <p:nvPr/>
          </p:nvCxnSpPr>
          <p:spPr>
            <a:xfrm>
              <a:off x="146452" y="6557024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604" name="Connection Line"/>
            <p:cNvCxnSpPr>
              <a:stCxn id="4540" idx="0"/>
              <a:endCxn id="4519" idx="0"/>
            </p:cNvCxnSpPr>
            <p:nvPr/>
          </p:nvCxnSpPr>
          <p:spPr>
            <a:xfrm flipH="1" flipV="1">
              <a:off x="146559" y="932111"/>
              <a:ext cx="3801945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605" name="Connection Line"/>
            <p:cNvCxnSpPr>
              <a:stCxn id="4522" idx="0"/>
              <a:endCxn id="4536" idx="0"/>
            </p:cNvCxnSpPr>
            <p:nvPr/>
          </p:nvCxnSpPr>
          <p:spPr>
            <a:xfrm flipV="1">
              <a:off x="146559" y="1307105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606" name="Connection Line"/>
            <p:cNvCxnSpPr>
              <a:stCxn id="4523" idx="0"/>
              <a:endCxn id="4535" idx="0"/>
            </p:cNvCxnSpPr>
            <p:nvPr/>
          </p:nvCxnSpPr>
          <p:spPr>
            <a:xfrm flipV="1">
              <a:off x="146559" y="932111"/>
              <a:ext cx="3801945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607" name="Connection Line"/>
            <p:cNvCxnSpPr>
              <a:stCxn id="4518" idx="0"/>
              <a:endCxn id="4539" idx="0"/>
            </p:cNvCxnSpPr>
            <p:nvPr/>
          </p:nvCxnSpPr>
          <p:spPr>
            <a:xfrm>
              <a:off x="146559" y="557117"/>
              <a:ext cx="3801945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608" name="Connection Line"/>
            <p:cNvCxnSpPr>
              <a:stCxn id="4534" idx="0"/>
              <a:endCxn id="4565" idx="0"/>
            </p:cNvCxnSpPr>
            <p:nvPr/>
          </p:nvCxnSpPr>
          <p:spPr>
            <a:xfrm flipH="1" flipV="1">
              <a:off x="146559" y="144607"/>
              <a:ext cx="3801945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609" name="Connection Line"/>
            <p:cNvCxnSpPr>
              <a:stCxn id="4518" idx="0"/>
              <a:endCxn id="4535" idx="0"/>
            </p:cNvCxnSpPr>
            <p:nvPr/>
          </p:nvCxnSpPr>
          <p:spPr>
            <a:xfrm>
              <a:off x="146559" y="557117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610" name="Connection Line"/>
            <p:cNvCxnSpPr>
              <a:stCxn id="4524" idx="0"/>
              <a:endCxn id="4539" idx="0"/>
            </p:cNvCxnSpPr>
            <p:nvPr/>
          </p:nvCxnSpPr>
          <p:spPr>
            <a:xfrm flipV="1">
              <a:off x="146559" y="2432087"/>
              <a:ext cx="3801945" cy="37499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611" name="Connection Line"/>
            <p:cNvCxnSpPr>
              <a:stCxn id="4537" idx="0"/>
              <a:endCxn id="4521" idx="0"/>
            </p:cNvCxnSpPr>
            <p:nvPr/>
          </p:nvCxnSpPr>
          <p:spPr>
            <a:xfrm flipH="1">
              <a:off x="146559" y="1682099"/>
              <a:ext cx="3801945" cy="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612" name="Connection Line"/>
            <p:cNvCxnSpPr>
              <a:stCxn id="4523" idx="0"/>
              <a:endCxn id="4533" idx="0"/>
            </p:cNvCxnSpPr>
            <p:nvPr/>
          </p:nvCxnSpPr>
          <p:spPr>
            <a:xfrm flipV="1">
              <a:off x="146559" y="182122"/>
              <a:ext cx="3801945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613" name="Connection Line"/>
            <p:cNvCxnSpPr>
              <a:stCxn id="4523" idx="0"/>
              <a:endCxn id="4538" idx="0"/>
            </p:cNvCxnSpPr>
            <p:nvPr/>
          </p:nvCxnSpPr>
          <p:spPr>
            <a:xfrm flipV="1">
              <a:off x="146559" y="2057093"/>
              <a:ext cx="3801945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614" name="Connection Line"/>
            <p:cNvCxnSpPr>
              <a:stCxn id="4524" idx="0"/>
              <a:endCxn id="4543" idx="0"/>
            </p:cNvCxnSpPr>
            <p:nvPr/>
          </p:nvCxnSpPr>
          <p:spPr>
            <a:xfrm>
              <a:off x="146559" y="2807083"/>
              <a:ext cx="3801945" cy="112498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615" name="Connection Line"/>
            <p:cNvCxnSpPr>
              <a:stCxn id="4524" idx="0"/>
              <a:endCxn id="4535" idx="0"/>
            </p:cNvCxnSpPr>
            <p:nvPr/>
          </p:nvCxnSpPr>
          <p:spPr>
            <a:xfrm flipV="1">
              <a:off x="146559" y="932111"/>
              <a:ext cx="3801945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616" name="Connection Line"/>
            <p:cNvCxnSpPr>
              <a:stCxn id="4545" idx="0"/>
              <a:endCxn id="4521" idx="0"/>
            </p:cNvCxnSpPr>
            <p:nvPr/>
          </p:nvCxnSpPr>
          <p:spPr>
            <a:xfrm flipH="1" flipV="1">
              <a:off x="146559" y="1682100"/>
              <a:ext cx="3801945" cy="299995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617" name="Connection Line"/>
            <p:cNvCxnSpPr>
              <a:stCxn id="4552" idx="0"/>
              <a:endCxn id="4559" idx="0"/>
            </p:cNvCxnSpPr>
            <p:nvPr/>
          </p:nvCxnSpPr>
          <p:spPr>
            <a:xfrm flipV="1">
              <a:off x="146452" y="6932019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618" name="Connection Line"/>
            <p:cNvCxnSpPr>
              <a:stCxn id="4560" idx="0"/>
              <a:endCxn id="4555" idx="0"/>
            </p:cNvCxnSpPr>
            <p:nvPr/>
          </p:nvCxnSpPr>
          <p:spPr>
            <a:xfrm flipH="1">
              <a:off x="146452" y="7307013"/>
              <a:ext cx="3801945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619" name="Connection Line"/>
            <p:cNvCxnSpPr>
              <a:stCxn id="4556" idx="0"/>
              <a:endCxn id="4559" idx="0"/>
            </p:cNvCxnSpPr>
            <p:nvPr/>
          </p:nvCxnSpPr>
          <p:spPr>
            <a:xfrm flipV="1">
              <a:off x="146452" y="6932019"/>
              <a:ext cx="3801945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620" name="Connection Line"/>
            <p:cNvCxnSpPr>
              <a:stCxn id="4563" idx="0"/>
              <a:endCxn id="4553" idx="0"/>
            </p:cNvCxnSpPr>
            <p:nvPr/>
          </p:nvCxnSpPr>
          <p:spPr>
            <a:xfrm flipH="1" flipV="1">
              <a:off x="146452" y="7682007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621" name="Connection Line"/>
            <p:cNvCxnSpPr>
              <a:stCxn id="4561" idx="0"/>
              <a:endCxn id="4553" idx="0"/>
            </p:cNvCxnSpPr>
            <p:nvPr/>
          </p:nvCxnSpPr>
          <p:spPr>
            <a:xfrm flipH="1">
              <a:off x="146452" y="7682007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622" name="Connection Line"/>
            <p:cNvCxnSpPr>
              <a:stCxn id="4560" idx="0"/>
              <a:endCxn id="4529" idx="0"/>
            </p:cNvCxnSpPr>
            <p:nvPr/>
          </p:nvCxnSpPr>
          <p:spPr>
            <a:xfrm flipH="1" flipV="1">
              <a:off x="146559" y="4682053"/>
              <a:ext cx="3801838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623" name="Connection Line"/>
            <p:cNvCxnSpPr>
              <a:stCxn id="4537" idx="0"/>
              <a:endCxn id="4524" idx="0"/>
            </p:cNvCxnSpPr>
            <p:nvPr/>
          </p:nvCxnSpPr>
          <p:spPr>
            <a:xfrm flipH="1">
              <a:off x="146559" y="1682099"/>
              <a:ext cx="3801945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624" name="Connection Line"/>
            <p:cNvCxnSpPr>
              <a:stCxn id="4534" idx="0"/>
              <a:endCxn id="4521" idx="0"/>
            </p:cNvCxnSpPr>
            <p:nvPr/>
          </p:nvCxnSpPr>
          <p:spPr>
            <a:xfrm flipH="1">
              <a:off x="146559" y="557116"/>
              <a:ext cx="3801945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625" name="Connection Line"/>
            <p:cNvCxnSpPr>
              <a:stCxn id="4519" idx="0"/>
              <a:endCxn id="4536" idx="0"/>
            </p:cNvCxnSpPr>
            <p:nvPr/>
          </p:nvCxnSpPr>
          <p:spPr>
            <a:xfrm>
              <a:off x="146559" y="932111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26" grpId="2"/>
      <p:bldP build="whole" bldLvl="1" animBg="1" rev="0" advAuto="0" spid="4517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" name="Allocate Stage"/>
          <p:cNvSpPr txBox="1"/>
          <p:nvPr>
            <p:ph type="title"/>
          </p:nvPr>
        </p:nvSpPr>
        <p:spPr>
          <a:xfrm>
            <a:off x="952500" y="254000"/>
            <a:ext cx="7134885" cy="2159000"/>
          </a:xfrm>
          <a:prstGeom prst="rect">
            <a:avLst/>
          </a:prstGeom>
        </p:spPr>
        <p:txBody>
          <a:bodyPr/>
          <a:lstStyle/>
          <a:p>
            <a:pPr/>
            <a:r>
              <a:t>Allocate Stage</a:t>
            </a:r>
          </a:p>
        </p:txBody>
      </p:sp>
      <p:sp>
        <p:nvSpPr>
          <p:cNvPr id="4629" name="Scan all transactions"/>
          <p:cNvSpPr/>
          <p:nvPr/>
        </p:nvSpPr>
        <p:spPr>
          <a:xfrm>
            <a:off x="953699" y="2881309"/>
            <a:ext cx="7132487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Scan all transactions</a:t>
            </a:r>
          </a:p>
        </p:txBody>
      </p:sp>
      <p:grpSp>
        <p:nvGrpSpPr>
          <p:cNvPr id="4632" name="Group"/>
          <p:cNvGrpSpPr/>
          <p:nvPr/>
        </p:nvGrpSpPr>
        <p:grpSpPr>
          <a:xfrm>
            <a:off x="2357517" y="4188102"/>
            <a:ext cx="5722319" cy="1270001"/>
            <a:chOff x="0" y="0"/>
            <a:chExt cx="5722318" cy="1270000"/>
          </a:xfrm>
        </p:grpSpPr>
        <p:sp>
          <p:nvSpPr>
            <p:cNvPr id="4630" name="0 Clusters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0 Clusters</a:t>
              </a:r>
            </a:p>
          </p:txBody>
        </p:sp>
        <p:sp>
          <p:nvSpPr>
            <p:cNvPr id="4631" name="Skip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Skip</a:t>
              </a:r>
            </a:p>
          </p:txBody>
        </p:sp>
      </p:grpSp>
      <p:grpSp>
        <p:nvGrpSpPr>
          <p:cNvPr id="4635" name="Group"/>
          <p:cNvGrpSpPr/>
          <p:nvPr/>
        </p:nvGrpSpPr>
        <p:grpSpPr>
          <a:xfrm>
            <a:off x="2357517" y="6801688"/>
            <a:ext cx="5722319" cy="1270001"/>
            <a:chOff x="0" y="0"/>
            <a:chExt cx="5722318" cy="1270000"/>
          </a:xfrm>
        </p:grpSpPr>
        <p:sp>
          <p:nvSpPr>
            <p:cNvPr id="4633" name="Else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Else</a:t>
              </a:r>
            </a:p>
          </p:txBody>
        </p:sp>
        <p:sp>
          <p:nvSpPr>
            <p:cNvPr id="4634" name="Residual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Residual</a:t>
              </a:r>
            </a:p>
          </p:txBody>
        </p:sp>
      </p:grpSp>
      <p:grpSp>
        <p:nvGrpSpPr>
          <p:cNvPr id="4638" name="Group"/>
          <p:cNvGrpSpPr/>
          <p:nvPr/>
        </p:nvGrpSpPr>
        <p:grpSpPr>
          <a:xfrm>
            <a:off x="2357517" y="5494895"/>
            <a:ext cx="5722319" cy="1270001"/>
            <a:chOff x="0" y="0"/>
            <a:chExt cx="5722318" cy="1270000"/>
          </a:xfrm>
        </p:grpSpPr>
        <p:sp>
          <p:nvSpPr>
            <p:cNvPr id="4636" name="1 Cluster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 Cluster</a:t>
              </a:r>
            </a:p>
          </p:txBody>
        </p:sp>
        <p:sp>
          <p:nvSpPr>
            <p:cNvPr id="4637" name="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Allocate</a:t>
              </a:r>
            </a:p>
          </p:txBody>
        </p:sp>
      </p:grpSp>
      <p:grpSp>
        <p:nvGrpSpPr>
          <p:cNvPr id="4744" name="Group"/>
          <p:cNvGrpSpPr/>
          <p:nvPr/>
        </p:nvGrpSpPr>
        <p:grpSpPr>
          <a:xfrm>
            <a:off x="8572500" y="444500"/>
            <a:ext cx="4094957" cy="8951599"/>
            <a:chOff x="0" y="0"/>
            <a:chExt cx="4094956" cy="8951598"/>
          </a:xfrm>
        </p:grpSpPr>
        <p:sp>
          <p:nvSpPr>
            <p:cNvPr id="4639" name="Oval"/>
            <p:cNvSpPr/>
            <p:nvPr/>
          </p:nvSpPr>
          <p:spPr>
            <a:xfrm>
              <a:off x="106" y="412509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40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41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42" name="Oval"/>
            <p:cNvSpPr/>
            <p:nvPr/>
          </p:nvSpPr>
          <p:spPr>
            <a:xfrm>
              <a:off x="106" y="1537493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43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44" name="Oval"/>
            <p:cNvSpPr/>
            <p:nvPr/>
          </p:nvSpPr>
          <p:spPr>
            <a:xfrm>
              <a:off x="106" y="2287480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45" name="Oval"/>
            <p:cNvSpPr/>
            <p:nvPr/>
          </p:nvSpPr>
          <p:spPr>
            <a:xfrm>
              <a:off x="106" y="2662475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46" name="Oval"/>
            <p:cNvSpPr/>
            <p:nvPr/>
          </p:nvSpPr>
          <p:spPr>
            <a:xfrm>
              <a:off x="106" y="303747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47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48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49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50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51" name="Oval"/>
            <p:cNvSpPr/>
            <p:nvPr/>
          </p:nvSpPr>
          <p:spPr>
            <a:xfrm>
              <a:off x="106" y="491244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52" name="Oval"/>
            <p:cNvSpPr/>
            <p:nvPr/>
          </p:nvSpPr>
          <p:spPr>
            <a:xfrm>
              <a:off x="106" y="5287434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53" name="Oval"/>
            <p:cNvSpPr/>
            <p:nvPr/>
          </p:nvSpPr>
          <p:spPr>
            <a:xfrm>
              <a:off x="106" y="5662428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54" name="Oval"/>
            <p:cNvSpPr/>
            <p:nvPr/>
          </p:nvSpPr>
          <p:spPr>
            <a:xfrm>
              <a:off x="3802050" y="37515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55" name="Oval"/>
            <p:cNvSpPr/>
            <p:nvPr/>
          </p:nvSpPr>
          <p:spPr>
            <a:xfrm>
              <a:off x="3802050" y="412509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56" name="Oval"/>
            <p:cNvSpPr/>
            <p:nvPr/>
          </p:nvSpPr>
          <p:spPr>
            <a:xfrm>
              <a:off x="3802050" y="78750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57" name="Oval"/>
            <p:cNvSpPr/>
            <p:nvPr/>
          </p:nvSpPr>
          <p:spPr>
            <a:xfrm>
              <a:off x="3802050" y="1162498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58" name="Oval"/>
            <p:cNvSpPr/>
            <p:nvPr/>
          </p:nvSpPr>
          <p:spPr>
            <a:xfrm>
              <a:off x="3802050" y="1537492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59" name="Oval"/>
            <p:cNvSpPr/>
            <p:nvPr/>
          </p:nvSpPr>
          <p:spPr>
            <a:xfrm>
              <a:off x="3802050" y="1912486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60" name="Oval"/>
            <p:cNvSpPr/>
            <p:nvPr/>
          </p:nvSpPr>
          <p:spPr>
            <a:xfrm>
              <a:off x="3802050" y="2287480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61" name="Oval"/>
            <p:cNvSpPr/>
            <p:nvPr/>
          </p:nvSpPr>
          <p:spPr>
            <a:xfrm>
              <a:off x="3802050" y="2662475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62" name="Oval"/>
            <p:cNvSpPr/>
            <p:nvPr/>
          </p:nvSpPr>
          <p:spPr>
            <a:xfrm>
              <a:off x="3802050" y="303747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63" name="Oval"/>
            <p:cNvSpPr/>
            <p:nvPr/>
          </p:nvSpPr>
          <p:spPr>
            <a:xfrm>
              <a:off x="3802050" y="3412463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64" name="Oval"/>
            <p:cNvSpPr/>
            <p:nvPr/>
          </p:nvSpPr>
          <p:spPr>
            <a:xfrm>
              <a:off x="3802050" y="3787457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65" name="Oval"/>
            <p:cNvSpPr/>
            <p:nvPr/>
          </p:nvSpPr>
          <p:spPr>
            <a:xfrm>
              <a:off x="3802050" y="4162452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66" name="Oval"/>
            <p:cNvSpPr/>
            <p:nvPr/>
          </p:nvSpPr>
          <p:spPr>
            <a:xfrm>
              <a:off x="3802050" y="4537446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67" name="Oval"/>
            <p:cNvSpPr/>
            <p:nvPr/>
          </p:nvSpPr>
          <p:spPr>
            <a:xfrm>
              <a:off x="3802050" y="4912440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68" name="Oval"/>
            <p:cNvSpPr/>
            <p:nvPr/>
          </p:nvSpPr>
          <p:spPr>
            <a:xfrm>
              <a:off x="3802050" y="5287434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69" name="Oval"/>
            <p:cNvSpPr/>
            <p:nvPr/>
          </p:nvSpPr>
          <p:spPr>
            <a:xfrm>
              <a:off x="3802050" y="5662428"/>
              <a:ext cx="292907" cy="28921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70" name="Oval"/>
            <p:cNvSpPr/>
            <p:nvPr/>
          </p:nvSpPr>
          <p:spPr>
            <a:xfrm>
              <a:off x="0" y="603742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71" name="Oval"/>
            <p:cNvSpPr/>
            <p:nvPr/>
          </p:nvSpPr>
          <p:spPr>
            <a:xfrm>
              <a:off x="0" y="641241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72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73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74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75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76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77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78" name="Oval"/>
            <p:cNvSpPr/>
            <p:nvPr/>
          </p:nvSpPr>
          <p:spPr>
            <a:xfrm>
              <a:off x="3801943" y="6037423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79" name="Oval"/>
            <p:cNvSpPr/>
            <p:nvPr/>
          </p:nvSpPr>
          <p:spPr>
            <a:xfrm>
              <a:off x="3801943" y="641241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80" name="Oval"/>
            <p:cNvSpPr/>
            <p:nvPr/>
          </p:nvSpPr>
          <p:spPr>
            <a:xfrm>
              <a:off x="3801943" y="6787412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81" name="Oval"/>
            <p:cNvSpPr/>
            <p:nvPr/>
          </p:nvSpPr>
          <p:spPr>
            <a:xfrm>
              <a:off x="3801943" y="7162406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82" name="Oval"/>
            <p:cNvSpPr/>
            <p:nvPr/>
          </p:nvSpPr>
          <p:spPr>
            <a:xfrm>
              <a:off x="3801943" y="7537400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83" name="Oval"/>
            <p:cNvSpPr/>
            <p:nvPr/>
          </p:nvSpPr>
          <p:spPr>
            <a:xfrm>
              <a:off x="3801943" y="7912394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84" name="Oval"/>
            <p:cNvSpPr/>
            <p:nvPr/>
          </p:nvSpPr>
          <p:spPr>
            <a:xfrm>
              <a:off x="3801943" y="8287388"/>
              <a:ext cx="292907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85" name="Oval"/>
            <p:cNvSpPr/>
            <p:nvPr/>
          </p:nvSpPr>
          <p:spPr>
            <a:xfrm>
              <a:off x="3801943" y="8662382"/>
              <a:ext cx="292907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86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4687" name="Connection Line"/>
            <p:cNvCxnSpPr>
              <a:stCxn id="4641" idx="0"/>
              <a:endCxn id="4654" idx="0"/>
            </p:cNvCxnSpPr>
            <p:nvPr/>
          </p:nvCxnSpPr>
          <p:spPr>
            <a:xfrm flipV="1">
              <a:off x="146559" y="182122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688" name="Connection Line"/>
            <p:cNvCxnSpPr>
              <a:stCxn id="4658" idx="0"/>
              <a:endCxn id="4641" idx="0"/>
            </p:cNvCxnSpPr>
            <p:nvPr/>
          </p:nvCxnSpPr>
          <p:spPr>
            <a:xfrm flipH="1" flipV="1">
              <a:off x="146559" y="1307105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689" name="Connection Line"/>
            <p:cNvCxnSpPr>
              <a:stCxn id="4641" idx="0"/>
              <a:endCxn id="4659" idx="0"/>
            </p:cNvCxnSpPr>
            <p:nvPr/>
          </p:nvCxnSpPr>
          <p:spPr>
            <a:xfrm>
              <a:off x="146559" y="1307105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690" name="Connection Line"/>
            <p:cNvCxnSpPr>
              <a:stCxn id="4641" idx="0"/>
              <a:endCxn id="4660" idx="0"/>
            </p:cNvCxnSpPr>
            <p:nvPr/>
          </p:nvCxnSpPr>
          <p:spPr>
            <a:xfrm>
              <a:off x="146559" y="1307105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691" name="Connection Line"/>
            <p:cNvCxnSpPr>
              <a:stCxn id="4661" idx="0"/>
              <a:endCxn id="4641" idx="0"/>
            </p:cNvCxnSpPr>
            <p:nvPr/>
          </p:nvCxnSpPr>
          <p:spPr>
            <a:xfrm flipH="1" flipV="1">
              <a:off x="146559" y="1307105"/>
              <a:ext cx="3801945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692" name="Connection Line"/>
            <p:cNvCxnSpPr>
              <a:stCxn id="4646" idx="0"/>
              <a:endCxn id="4662" idx="0"/>
            </p:cNvCxnSpPr>
            <p:nvPr/>
          </p:nvCxnSpPr>
          <p:spPr>
            <a:xfrm>
              <a:off x="146559" y="3182077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693" name="Connection Line"/>
            <p:cNvCxnSpPr>
              <a:stCxn id="4663" idx="0"/>
              <a:endCxn id="4646" idx="0"/>
            </p:cNvCxnSpPr>
            <p:nvPr/>
          </p:nvCxnSpPr>
          <p:spPr>
            <a:xfrm flipH="1" flipV="1">
              <a:off x="146559" y="3182077"/>
              <a:ext cx="3801945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694" name="Connection Line"/>
            <p:cNvCxnSpPr>
              <a:stCxn id="4646" idx="0"/>
              <a:endCxn id="4664" idx="0"/>
            </p:cNvCxnSpPr>
            <p:nvPr/>
          </p:nvCxnSpPr>
          <p:spPr>
            <a:xfrm>
              <a:off x="146559" y="3182077"/>
              <a:ext cx="3801945" cy="74998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695" name="Connection Line"/>
            <p:cNvCxnSpPr>
              <a:stCxn id="4646" idx="0"/>
              <a:endCxn id="4665" idx="0"/>
            </p:cNvCxnSpPr>
            <p:nvPr/>
          </p:nvCxnSpPr>
          <p:spPr>
            <a:xfrm>
              <a:off x="146559" y="3182077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696" name="Connection Line"/>
            <p:cNvCxnSpPr>
              <a:stCxn id="4646" idx="0"/>
              <a:endCxn id="4666" idx="0"/>
            </p:cNvCxnSpPr>
            <p:nvPr/>
          </p:nvCxnSpPr>
          <p:spPr>
            <a:xfrm>
              <a:off x="146559" y="3182077"/>
              <a:ext cx="3801945" cy="149997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697" name="Connection Line"/>
            <p:cNvCxnSpPr>
              <a:stCxn id="4646" idx="0"/>
              <a:endCxn id="4667" idx="0"/>
            </p:cNvCxnSpPr>
            <p:nvPr/>
          </p:nvCxnSpPr>
          <p:spPr>
            <a:xfrm>
              <a:off x="146559" y="3182077"/>
              <a:ext cx="3801945" cy="187497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698" name="Connection Line"/>
            <p:cNvCxnSpPr>
              <a:stCxn id="4666" idx="0"/>
              <a:endCxn id="4652" idx="0"/>
            </p:cNvCxnSpPr>
            <p:nvPr/>
          </p:nvCxnSpPr>
          <p:spPr>
            <a:xfrm flipH="1">
              <a:off x="146559" y="468205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699" name="Connection Line"/>
            <p:cNvCxnSpPr>
              <a:stCxn id="4667" idx="0"/>
              <a:endCxn id="4652" idx="0"/>
            </p:cNvCxnSpPr>
            <p:nvPr/>
          </p:nvCxnSpPr>
          <p:spPr>
            <a:xfrm flipH="1">
              <a:off x="146559" y="505704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700" name="Connection Line"/>
            <p:cNvCxnSpPr>
              <a:stCxn id="4668" idx="0"/>
              <a:endCxn id="4652" idx="0"/>
            </p:cNvCxnSpPr>
            <p:nvPr/>
          </p:nvCxnSpPr>
          <p:spPr>
            <a:xfrm flipH="1">
              <a:off x="146559" y="543204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701" name="Connection Line"/>
            <p:cNvCxnSpPr>
              <a:stCxn id="4669" idx="0"/>
              <a:endCxn id="4652" idx="0"/>
            </p:cNvCxnSpPr>
            <p:nvPr/>
          </p:nvCxnSpPr>
          <p:spPr>
            <a:xfrm flipH="1" flipV="1">
              <a:off x="146559" y="543204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702" name="Connection Line"/>
            <p:cNvCxnSpPr>
              <a:stCxn id="4678" idx="0"/>
              <a:endCxn id="4652" idx="0"/>
            </p:cNvCxnSpPr>
            <p:nvPr/>
          </p:nvCxnSpPr>
          <p:spPr>
            <a:xfrm flipH="1" flipV="1">
              <a:off x="146559" y="5432041"/>
              <a:ext cx="3801838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703" name="Connection Line"/>
            <p:cNvCxnSpPr>
              <a:stCxn id="4675" idx="0"/>
              <a:endCxn id="4680" idx="0"/>
            </p:cNvCxnSpPr>
            <p:nvPr/>
          </p:nvCxnSpPr>
          <p:spPr>
            <a:xfrm flipV="1">
              <a:off x="146452" y="6932019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704" name="Connection Line"/>
            <p:cNvCxnSpPr>
              <a:stCxn id="4675" idx="0"/>
              <a:endCxn id="4681" idx="0"/>
            </p:cNvCxnSpPr>
            <p:nvPr/>
          </p:nvCxnSpPr>
          <p:spPr>
            <a:xfrm flipV="1">
              <a:off x="146452" y="730701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705" name="Connection Line"/>
            <p:cNvCxnSpPr>
              <a:stCxn id="4675" idx="0"/>
              <a:endCxn id="4682" idx="0"/>
            </p:cNvCxnSpPr>
            <p:nvPr/>
          </p:nvCxnSpPr>
          <p:spPr>
            <a:xfrm flipV="1">
              <a:off x="146452" y="768200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706" name="Connection Line"/>
            <p:cNvCxnSpPr>
              <a:stCxn id="4675" idx="0"/>
              <a:endCxn id="4683" idx="0"/>
            </p:cNvCxnSpPr>
            <p:nvPr/>
          </p:nvCxnSpPr>
          <p:spPr>
            <a:xfrm>
              <a:off x="146452" y="805700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707" name="Connection Line"/>
            <p:cNvCxnSpPr>
              <a:stCxn id="4675" idx="0"/>
              <a:endCxn id="4684" idx="0"/>
            </p:cNvCxnSpPr>
            <p:nvPr/>
          </p:nvCxnSpPr>
          <p:spPr>
            <a:xfrm>
              <a:off x="146452" y="805700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708" name="Connection Line"/>
            <p:cNvCxnSpPr>
              <a:stCxn id="4675" idx="0"/>
              <a:endCxn id="4685" idx="0"/>
            </p:cNvCxnSpPr>
            <p:nvPr/>
          </p:nvCxnSpPr>
          <p:spPr>
            <a:xfrm>
              <a:off x="146452" y="8057001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709" name="Connection Line"/>
            <p:cNvCxnSpPr>
              <a:stCxn id="4662" idx="0"/>
              <a:endCxn id="4648" idx="0"/>
            </p:cNvCxnSpPr>
            <p:nvPr/>
          </p:nvCxnSpPr>
          <p:spPr>
            <a:xfrm flipH="1">
              <a:off x="146559" y="3182077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710" name="Connection Line"/>
            <p:cNvCxnSpPr>
              <a:stCxn id="4662" idx="0"/>
              <a:endCxn id="4653" idx="0"/>
            </p:cNvCxnSpPr>
            <p:nvPr/>
          </p:nvCxnSpPr>
          <p:spPr>
            <a:xfrm flipH="1">
              <a:off x="146559" y="3182077"/>
              <a:ext cx="3801945" cy="262495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711" name="Connection Line"/>
            <p:cNvCxnSpPr>
              <a:stCxn id="4663" idx="0"/>
              <a:endCxn id="4649" idx="0"/>
            </p:cNvCxnSpPr>
            <p:nvPr/>
          </p:nvCxnSpPr>
          <p:spPr>
            <a:xfrm flipH="1">
              <a:off x="146559" y="3557070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712" name="Connection Line"/>
            <p:cNvCxnSpPr>
              <a:stCxn id="4663" idx="0"/>
              <a:endCxn id="4653" idx="0"/>
            </p:cNvCxnSpPr>
            <p:nvPr/>
          </p:nvCxnSpPr>
          <p:spPr>
            <a:xfrm flipH="1">
              <a:off x="146559" y="3557070"/>
              <a:ext cx="3801945" cy="224996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713" name="Connection Line"/>
            <p:cNvCxnSpPr>
              <a:stCxn id="4664" idx="0"/>
              <a:endCxn id="4651" idx="0"/>
            </p:cNvCxnSpPr>
            <p:nvPr/>
          </p:nvCxnSpPr>
          <p:spPr>
            <a:xfrm flipH="1">
              <a:off x="146559" y="3932064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714" name="Connection Line"/>
            <p:cNvCxnSpPr>
              <a:stCxn id="4670" idx="0"/>
              <a:endCxn id="4679" idx="0"/>
            </p:cNvCxnSpPr>
            <p:nvPr/>
          </p:nvCxnSpPr>
          <p:spPr>
            <a:xfrm>
              <a:off x="146452" y="6182031"/>
              <a:ext cx="3801945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715" name="Connection Line"/>
            <p:cNvCxnSpPr>
              <a:stCxn id="4649" idx="0"/>
              <a:endCxn id="4665" idx="0"/>
            </p:cNvCxnSpPr>
            <p:nvPr/>
          </p:nvCxnSpPr>
          <p:spPr>
            <a:xfrm>
              <a:off x="146559" y="4307059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716" name="Connection Line"/>
            <p:cNvCxnSpPr>
              <a:stCxn id="4678" idx="0"/>
              <a:endCxn id="4650" idx="0"/>
            </p:cNvCxnSpPr>
            <p:nvPr/>
          </p:nvCxnSpPr>
          <p:spPr>
            <a:xfrm flipH="1" flipV="1">
              <a:off x="146559" y="4682053"/>
              <a:ext cx="3801838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717" name="Connection Line"/>
            <p:cNvCxnSpPr>
              <a:stCxn id="4669" idx="0"/>
              <a:endCxn id="4647" idx="0"/>
            </p:cNvCxnSpPr>
            <p:nvPr/>
          </p:nvCxnSpPr>
          <p:spPr>
            <a:xfrm flipH="1" flipV="1">
              <a:off x="146559" y="3557070"/>
              <a:ext cx="3801945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718" name="Connection Line"/>
            <p:cNvCxnSpPr>
              <a:stCxn id="4668" idx="0"/>
              <a:endCxn id="4648" idx="0"/>
            </p:cNvCxnSpPr>
            <p:nvPr/>
          </p:nvCxnSpPr>
          <p:spPr>
            <a:xfrm flipH="1" flipV="1">
              <a:off x="146559" y="3932065"/>
              <a:ext cx="3801945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719" name="Connection Line"/>
            <p:cNvCxnSpPr>
              <a:stCxn id="4647" idx="0"/>
              <a:endCxn id="4664" idx="0"/>
            </p:cNvCxnSpPr>
            <p:nvPr/>
          </p:nvCxnSpPr>
          <p:spPr>
            <a:xfrm>
              <a:off x="146559" y="3557070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720" name="Connection Line"/>
            <p:cNvCxnSpPr>
              <a:stCxn id="4671" idx="0"/>
              <a:endCxn id="4679" idx="0"/>
            </p:cNvCxnSpPr>
            <p:nvPr/>
          </p:nvCxnSpPr>
          <p:spPr>
            <a:xfrm>
              <a:off x="146452" y="6557024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721" name="Connection Line"/>
            <p:cNvCxnSpPr>
              <a:stCxn id="4661" idx="0"/>
              <a:endCxn id="4640" idx="0"/>
            </p:cNvCxnSpPr>
            <p:nvPr/>
          </p:nvCxnSpPr>
          <p:spPr>
            <a:xfrm flipH="1" flipV="1">
              <a:off x="146559" y="932111"/>
              <a:ext cx="3801945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722" name="Connection Line"/>
            <p:cNvCxnSpPr>
              <a:stCxn id="4643" idx="0"/>
              <a:endCxn id="4657" idx="0"/>
            </p:cNvCxnSpPr>
            <p:nvPr/>
          </p:nvCxnSpPr>
          <p:spPr>
            <a:xfrm flipV="1">
              <a:off x="146559" y="1307105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723" name="Connection Line"/>
            <p:cNvCxnSpPr>
              <a:stCxn id="4644" idx="0"/>
              <a:endCxn id="4656" idx="0"/>
            </p:cNvCxnSpPr>
            <p:nvPr/>
          </p:nvCxnSpPr>
          <p:spPr>
            <a:xfrm flipV="1">
              <a:off x="146559" y="932111"/>
              <a:ext cx="3801945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724" name="Connection Line"/>
            <p:cNvCxnSpPr>
              <a:stCxn id="4639" idx="0"/>
              <a:endCxn id="4660" idx="0"/>
            </p:cNvCxnSpPr>
            <p:nvPr/>
          </p:nvCxnSpPr>
          <p:spPr>
            <a:xfrm>
              <a:off x="146559" y="557117"/>
              <a:ext cx="3801945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725" name="Connection Line"/>
            <p:cNvCxnSpPr>
              <a:stCxn id="4655" idx="0"/>
              <a:endCxn id="4686" idx="0"/>
            </p:cNvCxnSpPr>
            <p:nvPr/>
          </p:nvCxnSpPr>
          <p:spPr>
            <a:xfrm flipH="1" flipV="1">
              <a:off x="146559" y="144607"/>
              <a:ext cx="3801945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726" name="Connection Line"/>
            <p:cNvCxnSpPr>
              <a:stCxn id="4639" idx="0"/>
              <a:endCxn id="4656" idx="0"/>
            </p:cNvCxnSpPr>
            <p:nvPr/>
          </p:nvCxnSpPr>
          <p:spPr>
            <a:xfrm>
              <a:off x="146559" y="557117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727" name="Connection Line"/>
            <p:cNvCxnSpPr>
              <a:stCxn id="4645" idx="0"/>
              <a:endCxn id="4660" idx="0"/>
            </p:cNvCxnSpPr>
            <p:nvPr/>
          </p:nvCxnSpPr>
          <p:spPr>
            <a:xfrm flipV="1">
              <a:off x="146559" y="2432087"/>
              <a:ext cx="3801945" cy="37499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728" name="Connection Line"/>
            <p:cNvCxnSpPr>
              <a:stCxn id="4658" idx="0"/>
              <a:endCxn id="4642" idx="0"/>
            </p:cNvCxnSpPr>
            <p:nvPr/>
          </p:nvCxnSpPr>
          <p:spPr>
            <a:xfrm flipH="1">
              <a:off x="146559" y="1682099"/>
              <a:ext cx="3801945" cy="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729" name="Connection Line"/>
            <p:cNvCxnSpPr>
              <a:stCxn id="4644" idx="0"/>
              <a:endCxn id="4654" idx="0"/>
            </p:cNvCxnSpPr>
            <p:nvPr/>
          </p:nvCxnSpPr>
          <p:spPr>
            <a:xfrm flipV="1">
              <a:off x="146559" y="182122"/>
              <a:ext cx="3801945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730" name="Connection Line"/>
            <p:cNvCxnSpPr>
              <a:stCxn id="4644" idx="0"/>
              <a:endCxn id="4659" idx="0"/>
            </p:cNvCxnSpPr>
            <p:nvPr/>
          </p:nvCxnSpPr>
          <p:spPr>
            <a:xfrm flipV="1">
              <a:off x="146559" y="2057093"/>
              <a:ext cx="3801945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731" name="Connection Line"/>
            <p:cNvCxnSpPr>
              <a:stCxn id="4645" idx="0"/>
              <a:endCxn id="4664" idx="0"/>
            </p:cNvCxnSpPr>
            <p:nvPr/>
          </p:nvCxnSpPr>
          <p:spPr>
            <a:xfrm>
              <a:off x="146559" y="2807083"/>
              <a:ext cx="3801945" cy="112498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732" name="Connection Line"/>
            <p:cNvCxnSpPr>
              <a:stCxn id="4645" idx="0"/>
              <a:endCxn id="4656" idx="0"/>
            </p:cNvCxnSpPr>
            <p:nvPr/>
          </p:nvCxnSpPr>
          <p:spPr>
            <a:xfrm flipV="1">
              <a:off x="146559" y="932111"/>
              <a:ext cx="3801945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733" name="Connection Line"/>
            <p:cNvCxnSpPr>
              <a:stCxn id="4666" idx="0"/>
              <a:endCxn id="4642" idx="0"/>
            </p:cNvCxnSpPr>
            <p:nvPr/>
          </p:nvCxnSpPr>
          <p:spPr>
            <a:xfrm flipH="1" flipV="1">
              <a:off x="146559" y="1682100"/>
              <a:ext cx="3801945" cy="299995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734" name="Connection Line"/>
            <p:cNvCxnSpPr>
              <a:stCxn id="4673" idx="0"/>
              <a:endCxn id="4680" idx="0"/>
            </p:cNvCxnSpPr>
            <p:nvPr/>
          </p:nvCxnSpPr>
          <p:spPr>
            <a:xfrm flipV="1">
              <a:off x="146452" y="6932019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735" name="Connection Line"/>
            <p:cNvCxnSpPr>
              <a:stCxn id="4681" idx="0"/>
              <a:endCxn id="4676" idx="0"/>
            </p:cNvCxnSpPr>
            <p:nvPr/>
          </p:nvCxnSpPr>
          <p:spPr>
            <a:xfrm flipH="1">
              <a:off x="146452" y="7307013"/>
              <a:ext cx="3801945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736" name="Connection Line"/>
            <p:cNvCxnSpPr>
              <a:stCxn id="4677" idx="0"/>
              <a:endCxn id="4680" idx="0"/>
            </p:cNvCxnSpPr>
            <p:nvPr/>
          </p:nvCxnSpPr>
          <p:spPr>
            <a:xfrm flipV="1">
              <a:off x="146452" y="6932019"/>
              <a:ext cx="3801945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737" name="Connection Line"/>
            <p:cNvCxnSpPr>
              <a:stCxn id="4684" idx="0"/>
              <a:endCxn id="4674" idx="0"/>
            </p:cNvCxnSpPr>
            <p:nvPr/>
          </p:nvCxnSpPr>
          <p:spPr>
            <a:xfrm flipH="1" flipV="1">
              <a:off x="146452" y="7682007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738" name="Connection Line"/>
            <p:cNvCxnSpPr>
              <a:stCxn id="4682" idx="0"/>
              <a:endCxn id="4674" idx="0"/>
            </p:cNvCxnSpPr>
            <p:nvPr/>
          </p:nvCxnSpPr>
          <p:spPr>
            <a:xfrm flipH="1">
              <a:off x="146452" y="7682007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739" name="Connection Line"/>
            <p:cNvCxnSpPr>
              <a:stCxn id="4681" idx="0"/>
              <a:endCxn id="4650" idx="0"/>
            </p:cNvCxnSpPr>
            <p:nvPr/>
          </p:nvCxnSpPr>
          <p:spPr>
            <a:xfrm flipH="1" flipV="1">
              <a:off x="146559" y="4682053"/>
              <a:ext cx="3801838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740" name="Connection Line"/>
            <p:cNvCxnSpPr>
              <a:stCxn id="4658" idx="0"/>
              <a:endCxn id="4645" idx="0"/>
            </p:cNvCxnSpPr>
            <p:nvPr/>
          </p:nvCxnSpPr>
          <p:spPr>
            <a:xfrm flipH="1">
              <a:off x="146559" y="1682099"/>
              <a:ext cx="3801945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741" name="Connection Line"/>
            <p:cNvCxnSpPr>
              <a:stCxn id="4655" idx="0"/>
              <a:endCxn id="4642" idx="0"/>
            </p:cNvCxnSpPr>
            <p:nvPr/>
          </p:nvCxnSpPr>
          <p:spPr>
            <a:xfrm flipH="1">
              <a:off x="146559" y="557116"/>
              <a:ext cx="3801945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742" name="Connection Line"/>
            <p:cNvCxnSpPr>
              <a:stCxn id="4640" idx="0"/>
              <a:endCxn id="4657" idx="0"/>
            </p:cNvCxnSpPr>
            <p:nvPr/>
          </p:nvCxnSpPr>
          <p:spPr>
            <a:xfrm>
              <a:off x="146559" y="932111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743" name="Connection Line"/>
            <p:cNvCxnSpPr>
              <a:stCxn id="4672" idx="0"/>
              <a:endCxn id="4664" idx="0"/>
            </p:cNvCxnSpPr>
            <p:nvPr/>
          </p:nvCxnSpPr>
          <p:spPr>
            <a:xfrm flipV="1">
              <a:off x="146452" y="3932064"/>
              <a:ext cx="3802052" cy="299995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6" name="Allocate St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Allocate Stage</a:t>
            </a:r>
          </a:p>
        </p:txBody>
      </p:sp>
      <p:sp>
        <p:nvSpPr>
          <p:cNvPr id="4747" name="What about skipped transactions?"/>
          <p:cNvSpPr/>
          <p:nvPr/>
        </p:nvSpPr>
        <p:spPr>
          <a:xfrm>
            <a:off x="1006672" y="2717208"/>
            <a:ext cx="10991456" cy="1270001"/>
          </a:xfrm>
          <a:prstGeom prst="roundRect">
            <a:avLst>
              <a:gd name="adj" fmla="val 15000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solidFill>
                  <a:srgbClr val="FFFFFF"/>
                </a:solidFill>
              </a:defRPr>
            </a:lvl1pPr>
          </a:lstStyle>
          <a:p>
            <a:pPr/>
            <a:r>
              <a:t>What about skipped transactions?</a:t>
            </a:r>
          </a:p>
        </p:txBody>
      </p:sp>
      <p:sp>
        <p:nvSpPr>
          <p:cNvPr id="4748" name="More data items allocated.  Maybe we don’t need to skip now!"/>
          <p:cNvSpPr/>
          <p:nvPr/>
        </p:nvSpPr>
        <p:spPr>
          <a:xfrm>
            <a:off x="1702607" y="4035739"/>
            <a:ext cx="9996972" cy="2424567"/>
          </a:xfrm>
          <a:prstGeom prst="roundRect">
            <a:avLst>
              <a:gd name="adj" fmla="val 7857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200">
                <a:solidFill>
                  <a:schemeClr val="accent3"/>
                </a:solidFill>
              </a:defRPr>
            </a:pPr>
            <a:r>
              <a:t>More data items allocated. </a:t>
            </a:r>
            <a:br/>
            <a:r>
              <a:t>Maybe we don’t need to skip now!</a:t>
            </a:r>
          </a:p>
        </p:txBody>
      </p:sp>
      <p:sp>
        <p:nvSpPr>
          <p:cNvPr id="4749" name="If still none allocated, we randomly allocate to one of the seed clusters"/>
          <p:cNvSpPr/>
          <p:nvPr/>
        </p:nvSpPr>
        <p:spPr>
          <a:xfrm>
            <a:off x="1702607" y="6369136"/>
            <a:ext cx="9996972" cy="2424566"/>
          </a:xfrm>
          <a:prstGeom prst="roundRect">
            <a:avLst>
              <a:gd name="adj" fmla="val 7857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200">
                <a:solidFill>
                  <a:schemeClr val="accent3"/>
                </a:solidFill>
              </a:defRPr>
            </a:lvl1pPr>
          </a:lstStyle>
          <a:p>
            <a:pPr/>
            <a:r>
              <a:t>If still none allocated, we randomly allocate to one of the seed clusters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48" grpId="1"/>
      <p:bldP build="whole" bldLvl="1" animBg="1" rev="0" advAuto="0" spid="4749" grpId="2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" name="Allocate Stage"/>
          <p:cNvSpPr txBox="1"/>
          <p:nvPr>
            <p:ph type="title"/>
          </p:nvPr>
        </p:nvSpPr>
        <p:spPr>
          <a:xfrm>
            <a:off x="952500" y="254000"/>
            <a:ext cx="7134885" cy="2159000"/>
          </a:xfrm>
          <a:prstGeom prst="rect">
            <a:avLst/>
          </a:prstGeom>
        </p:spPr>
        <p:txBody>
          <a:bodyPr/>
          <a:lstStyle/>
          <a:p>
            <a:pPr/>
            <a:r>
              <a:t>Allocate Stage</a:t>
            </a:r>
          </a:p>
        </p:txBody>
      </p:sp>
      <p:sp>
        <p:nvSpPr>
          <p:cNvPr id="4752" name="Scan skipped transactions"/>
          <p:cNvSpPr/>
          <p:nvPr/>
        </p:nvSpPr>
        <p:spPr>
          <a:xfrm>
            <a:off x="953699" y="2881309"/>
            <a:ext cx="7132487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Scan skipped transactions</a:t>
            </a:r>
          </a:p>
        </p:txBody>
      </p:sp>
      <p:grpSp>
        <p:nvGrpSpPr>
          <p:cNvPr id="4755" name="Group"/>
          <p:cNvGrpSpPr/>
          <p:nvPr/>
        </p:nvGrpSpPr>
        <p:grpSpPr>
          <a:xfrm>
            <a:off x="2357517" y="4188102"/>
            <a:ext cx="5722319" cy="1270001"/>
            <a:chOff x="0" y="0"/>
            <a:chExt cx="5722318" cy="1270000"/>
          </a:xfrm>
        </p:grpSpPr>
        <p:sp>
          <p:nvSpPr>
            <p:cNvPr id="4753" name="0 Clusters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0 Clusters</a:t>
              </a:r>
            </a:p>
          </p:txBody>
        </p:sp>
        <p:sp>
          <p:nvSpPr>
            <p:cNvPr id="4754" name="Random 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Random Allocate</a:t>
              </a:r>
            </a:p>
          </p:txBody>
        </p:sp>
      </p:grpSp>
      <p:grpSp>
        <p:nvGrpSpPr>
          <p:cNvPr id="4758" name="Group"/>
          <p:cNvGrpSpPr/>
          <p:nvPr/>
        </p:nvGrpSpPr>
        <p:grpSpPr>
          <a:xfrm>
            <a:off x="2357517" y="6801688"/>
            <a:ext cx="5722319" cy="1270001"/>
            <a:chOff x="0" y="0"/>
            <a:chExt cx="5722318" cy="1270000"/>
          </a:xfrm>
        </p:grpSpPr>
        <p:sp>
          <p:nvSpPr>
            <p:cNvPr id="4756" name="Else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Else</a:t>
              </a:r>
            </a:p>
          </p:txBody>
        </p:sp>
        <p:sp>
          <p:nvSpPr>
            <p:cNvPr id="4757" name="Residual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Residual</a:t>
              </a:r>
            </a:p>
          </p:txBody>
        </p:sp>
      </p:grpSp>
      <p:grpSp>
        <p:nvGrpSpPr>
          <p:cNvPr id="4761" name="Group"/>
          <p:cNvGrpSpPr/>
          <p:nvPr/>
        </p:nvGrpSpPr>
        <p:grpSpPr>
          <a:xfrm>
            <a:off x="2357517" y="5494895"/>
            <a:ext cx="5722319" cy="1270001"/>
            <a:chOff x="0" y="0"/>
            <a:chExt cx="5722318" cy="1270000"/>
          </a:xfrm>
        </p:grpSpPr>
        <p:sp>
          <p:nvSpPr>
            <p:cNvPr id="4759" name="1 Cluster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 Cluster</a:t>
              </a:r>
            </a:p>
          </p:txBody>
        </p:sp>
        <p:sp>
          <p:nvSpPr>
            <p:cNvPr id="4760" name="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Allocate</a:t>
              </a:r>
            </a:p>
          </p:txBody>
        </p:sp>
      </p:grpSp>
      <p:grpSp>
        <p:nvGrpSpPr>
          <p:cNvPr id="4867" name="Group"/>
          <p:cNvGrpSpPr/>
          <p:nvPr/>
        </p:nvGrpSpPr>
        <p:grpSpPr>
          <a:xfrm>
            <a:off x="8572500" y="444500"/>
            <a:ext cx="4094957" cy="8951599"/>
            <a:chOff x="0" y="0"/>
            <a:chExt cx="4094956" cy="8951598"/>
          </a:xfrm>
        </p:grpSpPr>
        <p:sp>
          <p:nvSpPr>
            <p:cNvPr id="4762" name="Oval"/>
            <p:cNvSpPr/>
            <p:nvPr/>
          </p:nvSpPr>
          <p:spPr>
            <a:xfrm>
              <a:off x="106" y="412509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63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64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65" name="Oval"/>
            <p:cNvSpPr/>
            <p:nvPr/>
          </p:nvSpPr>
          <p:spPr>
            <a:xfrm>
              <a:off x="106" y="1537493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66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67" name="Oval"/>
            <p:cNvSpPr/>
            <p:nvPr/>
          </p:nvSpPr>
          <p:spPr>
            <a:xfrm>
              <a:off x="106" y="2287480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68" name="Oval"/>
            <p:cNvSpPr/>
            <p:nvPr/>
          </p:nvSpPr>
          <p:spPr>
            <a:xfrm>
              <a:off x="106" y="2662475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69" name="Oval"/>
            <p:cNvSpPr/>
            <p:nvPr/>
          </p:nvSpPr>
          <p:spPr>
            <a:xfrm>
              <a:off x="106" y="303747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70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71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72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73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74" name="Oval"/>
            <p:cNvSpPr/>
            <p:nvPr/>
          </p:nvSpPr>
          <p:spPr>
            <a:xfrm>
              <a:off x="106" y="491244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75" name="Oval"/>
            <p:cNvSpPr/>
            <p:nvPr/>
          </p:nvSpPr>
          <p:spPr>
            <a:xfrm>
              <a:off x="106" y="5287434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76" name="Oval"/>
            <p:cNvSpPr/>
            <p:nvPr/>
          </p:nvSpPr>
          <p:spPr>
            <a:xfrm>
              <a:off x="106" y="5662428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77" name="Oval"/>
            <p:cNvSpPr/>
            <p:nvPr/>
          </p:nvSpPr>
          <p:spPr>
            <a:xfrm>
              <a:off x="3802050" y="37515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78" name="Oval"/>
            <p:cNvSpPr/>
            <p:nvPr/>
          </p:nvSpPr>
          <p:spPr>
            <a:xfrm>
              <a:off x="3802050" y="412509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79" name="Oval"/>
            <p:cNvSpPr/>
            <p:nvPr/>
          </p:nvSpPr>
          <p:spPr>
            <a:xfrm>
              <a:off x="3802050" y="78750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80" name="Oval"/>
            <p:cNvSpPr/>
            <p:nvPr/>
          </p:nvSpPr>
          <p:spPr>
            <a:xfrm>
              <a:off x="3802050" y="1162498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81" name="Oval"/>
            <p:cNvSpPr/>
            <p:nvPr/>
          </p:nvSpPr>
          <p:spPr>
            <a:xfrm>
              <a:off x="3802050" y="1537492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82" name="Oval"/>
            <p:cNvSpPr/>
            <p:nvPr/>
          </p:nvSpPr>
          <p:spPr>
            <a:xfrm>
              <a:off x="3802050" y="1912486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83" name="Oval"/>
            <p:cNvSpPr/>
            <p:nvPr/>
          </p:nvSpPr>
          <p:spPr>
            <a:xfrm>
              <a:off x="3802050" y="2287480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84" name="Oval"/>
            <p:cNvSpPr/>
            <p:nvPr/>
          </p:nvSpPr>
          <p:spPr>
            <a:xfrm>
              <a:off x="3802050" y="2662475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85" name="Oval"/>
            <p:cNvSpPr/>
            <p:nvPr/>
          </p:nvSpPr>
          <p:spPr>
            <a:xfrm>
              <a:off x="3802050" y="303747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86" name="Oval"/>
            <p:cNvSpPr/>
            <p:nvPr/>
          </p:nvSpPr>
          <p:spPr>
            <a:xfrm>
              <a:off x="3802050" y="3412463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87" name="Oval"/>
            <p:cNvSpPr/>
            <p:nvPr/>
          </p:nvSpPr>
          <p:spPr>
            <a:xfrm>
              <a:off x="3802050" y="3787457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88" name="Oval"/>
            <p:cNvSpPr/>
            <p:nvPr/>
          </p:nvSpPr>
          <p:spPr>
            <a:xfrm>
              <a:off x="3802050" y="4162452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89" name="Oval"/>
            <p:cNvSpPr/>
            <p:nvPr/>
          </p:nvSpPr>
          <p:spPr>
            <a:xfrm>
              <a:off x="3802050" y="4537446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90" name="Oval"/>
            <p:cNvSpPr/>
            <p:nvPr/>
          </p:nvSpPr>
          <p:spPr>
            <a:xfrm>
              <a:off x="3802050" y="4912440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91" name="Oval"/>
            <p:cNvSpPr/>
            <p:nvPr/>
          </p:nvSpPr>
          <p:spPr>
            <a:xfrm>
              <a:off x="3802050" y="5287434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92" name="Oval"/>
            <p:cNvSpPr/>
            <p:nvPr/>
          </p:nvSpPr>
          <p:spPr>
            <a:xfrm>
              <a:off x="3802050" y="5662428"/>
              <a:ext cx="292907" cy="28921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93" name="Oval"/>
            <p:cNvSpPr/>
            <p:nvPr/>
          </p:nvSpPr>
          <p:spPr>
            <a:xfrm>
              <a:off x="0" y="603742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94" name="Oval"/>
            <p:cNvSpPr/>
            <p:nvPr/>
          </p:nvSpPr>
          <p:spPr>
            <a:xfrm>
              <a:off x="0" y="641241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95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96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97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98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99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00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01" name="Oval"/>
            <p:cNvSpPr/>
            <p:nvPr/>
          </p:nvSpPr>
          <p:spPr>
            <a:xfrm>
              <a:off x="3801943" y="6037423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02" name="Oval"/>
            <p:cNvSpPr/>
            <p:nvPr/>
          </p:nvSpPr>
          <p:spPr>
            <a:xfrm>
              <a:off x="3801943" y="641241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03" name="Oval"/>
            <p:cNvSpPr/>
            <p:nvPr/>
          </p:nvSpPr>
          <p:spPr>
            <a:xfrm>
              <a:off x="3801943" y="6787412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04" name="Oval"/>
            <p:cNvSpPr/>
            <p:nvPr/>
          </p:nvSpPr>
          <p:spPr>
            <a:xfrm>
              <a:off x="3801943" y="7162406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05" name="Oval"/>
            <p:cNvSpPr/>
            <p:nvPr/>
          </p:nvSpPr>
          <p:spPr>
            <a:xfrm>
              <a:off x="3801943" y="7537400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06" name="Oval"/>
            <p:cNvSpPr/>
            <p:nvPr/>
          </p:nvSpPr>
          <p:spPr>
            <a:xfrm>
              <a:off x="3801943" y="7912394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07" name="Oval"/>
            <p:cNvSpPr/>
            <p:nvPr/>
          </p:nvSpPr>
          <p:spPr>
            <a:xfrm>
              <a:off x="3801943" y="8287388"/>
              <a:ext cx="292907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08" name="Oval"/>
            <p:cNvSpPr/>
            <p:nvPr/>
          </p:nvSpPr>
          <p:spPr>
            <a:xfrm>
              <a:off x="3801943" y="8662382"/>
              <a:ext cx="292907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09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4810" name="Connection Line"/>
            <p:cNvCxnSpPr>
              <a:stCxn id="4764" idx="0"/>
              <a:endCxn id="4777" idx="0"/>
            </p:cNvCxnSpPr>
            <p:nvPr/>
          </p:nvCxnSpPr>
          <p:spPr>
            <a:xfrm flipV="1">
              <a:off x="146559" y="182122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11" name="Connection Line"/>
            <p:cNvCxnSpPr>
              <a:stCxn id="4781" idx="0"/>
              <a:endCxn id="4764" idx="0"/>
            </p:cNvCxnSpPr>
            <p:nvPr/>
          </p:nvCxnSpPr>
          <p:spPr>
            <a:xfrm flipH="1" flipV="1">
              <a:off x="146559" y="1307105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12" name="Connection Line"/>
            <p:cNvCxnSpPr>
              <a:stCxn id="4764" idx="0"/>
              <a:endCxn id="4782" idx="0"/>
            </p:cNvCxnSpPr>
            <p:nvPr/>
          </p:nvCxnSpPr>
          <p:spPr>
            <a:xfrm>
              <a:off x="146559" y="1307105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13" name="Connection Line"/>
            <p:cNvCxnSpPr>
              <a:stCxn id="4764" idx="0"/>
              <a:endCxn id="4783" idx="0"/>
            </p:cNvCxnSpPr>
            <p:nvPr/>
          </p:nvCxnSpPr>
          <p:spPr>
            <a:xfrm>
              <a:off x="146559" y="1307105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14" name="Connection Line"/>
            <p:cNvCxnSpPr>
              <a:stCxn id="4784" idx="0"/>
              <a:endCxn id="4764" idx="0"/>
            </p:cNvCxnSpPr>
            <p:nvPr/>
          </p:nvCxnSpPr>
          <p:spPr>
            <a:xfrm flipH="1" flipV="1">
              <a:off x="146559" y="1307105"/>
              <a:ext cx="3801945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15" name="Connection Line"/>
            <p:cNvCxnSpPr>
              <a:stCxn id="4769" idx="0"/>
              <a:endCxn id="4785" idx="0"/>
            </p:cNvCxnSpPr>
            <p:nvPr/>
          </p:nvCxnSpPr>
          <p:spPr>
            <a:xfrm>
              <a:off x="146559" y="3182077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16" name="Connection Line"/>
            <p:cNvCxnSpPr>
              <a:stCxn id="4786" idx="0"/>
              <a:endCxn id="4769" idx="0"/>
            </p:cNvCxnSpPr>
            <p:nvPr/>
          </p:nvCxnSpPr>
          <p:spPr>
            <a:xfrm flipH="1" flipV="1">
              <a:off x="146559" y="3182077"/>
              <a:ext cx="3801945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17" name="Connection Line"/>
            <p:cNvCxnSpPr>
              <a:stCxn id="4769" idx="0"/>
              <a:endCxn id="4787" idx="0"/>
            </p:cNvCxnSpPr>
            <p:nvPr/>
          </p:nvCxnSpPr>
          <p:spPr>
            <a:xfrm>
              <a:off x="146559" y="3182077"/>
              <a:ext cx="3801945" cy="74998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18" name="Connection Line"/>
            <p:cNvCxnSpPr>
              <a:stCxn id="4769" idx="0"/>
              <a:endCxn id="4788" idx="0"/>
            </p:cNvCxnSpPr>
            <p:nvPr/>
          </p:nvCxnSpPr>
          <p:spPr>
            <a:xfrm>
              <a:off x="146559" y="3182077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19" name="Connection Line"/>
            <p:cNvCxnSpPr>
              <a:stCxn id="4769" idx="0"/>
              <a:endCxn id="4789" idx="0"/>
            </p:cNvCxnSpPr>
            <p:nvPr/>
          </p:nvCxnSpPr>
          <p:spPr>
            <a:xfrm>
              <a:off x="146559" y="3182077"/>
              <a:ext cx="3801945" cy="149997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20" name="Connection Line"/>
            <p:cNvCxnSpPr>
              <a:stCxn id="4769" idx="0"/>
              <a:endCxn id="4790" idx="0"/>
            </p:cNvCxnSpPr>
            <p:nvPr/>
          </p:nvCxnSpPr>
          <p:spPr>
            <a:xfrm>
              <a:off x="146559" y="3182077"/>
              <a:ext cx="3801945" cy="187497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21" name="Connection Line"/>
            <p:cNvCxnSpPr>
              <a:stCxn id="4789" idx="0"/>
              <a:endCxn id="4775" idx="0"/>
            </p:cNvCxnSpPr>
            <p:nvPr/>
          </p:nvCxnSpPr>
          <p:spPr>
            <a:xfrm flipH="1">
              <a:off x="146559" y="468205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22" name="Connection Line"/>
            <p:cNvCxnSpPr>
              <a:stCxn id="4790" idx="0"/>
              <a:endCxn id="4775" idx="0"/>
            </p:cNvCxnSpPr>
            <p:nvPr/>
          </p:nvCxnSpPr>
          <p:spPr>
            <a:xfrm flipH="1">
              <a:off x="146559" y="505704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23" name="Connection Line"/>
            <p:cNvCxnSpPr>
              <a:stCxn id="4791" idx="0"/>
              <a:endCxn id="4775" idx="0"/>
            </p:cNvCxnSpPr>
            <p:nvPr/>
          </p:nvCxnSpPr>
          <p:spPr>
            <a:xfrm flipH="1">
              <a:off x="146559" y="543204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24" name="Connection Line"/>
            <p:cNvCxnSpPr>
              <a:stCxn id="4792" idx="0"/>
              <a:endCxn id="4775" idx="0"/>
            </p:cNvCxnSpPr>
            <p:nvPr/>
          </p:nvCxnSpPr>
          <p:spPr>
            <a:xfrm flipH="1" flipV="1">
              <a:off x="146559" y="543204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25" name="Connection Line"/>
            <p:cNvCxnSpPr>
              <a:stCxn id="4801" idx="0"/>
              <a:endCxn id="4775" idx="0"/>
            </p:cNvCxnSpPr>
            <p:nvPr/>
          </p:nvCxnSpPr>
          <p:spPr>
            <a:xfrm flipH="1" flipV="1">
              <a:off x="146559" y="5432041"/>
              <a:ext cx="3801838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26" name="Connection Line"/>
            <p:cNvCxnSpPr>
              <a:stCxn id="4798" idx="0"/>
              <a:endCxn id="4803" idx="0"/>
            </p:cNvCxnSpPr>
            <p:nvPr/>
          </p:nvCxnSpPr>
          <p:spPr>
            <a:xfrm flipV="1">
              <a:off x="146452" y="6932019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27" name="Connection Line"/>
            <p:cNvCxnSpPr>
              <a:stCxn id="4798" idx="0"/>
              <a:endCxn id="4804" idx="0"/>
            </p:cNvCxnSpPr>
            <p:nvPr/>
          </p:nvCxnSpPr>
          <p:spPr>
            <a:xfrm flipV="1">
              <a:off x="146452" y="730701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28" name="Connection Line"/>
            <p:cNvCxnSpPr>
              <a:stCxn id="4798" idx="0"/>
              <a:endCxn id="4805" idx="0"/>
            </p:cNvCxnSpPr>
            <p:nvPr/>
          </p:nvCxnSpPr>
          <p:spPr>
            <a:xfrm flipV="1">
              <a:off x="146452" y="768200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29" name="Connection Line"/>
            <p:cNvCxnSpPr>
              <a:stCxn id="4798" idx="0"/>
              <a:endCxn id="4806" idx="0"/>
            </p:cNvCxnSpPr>
            <p:nvPr/>
          </p:nvCxnSpPr>
          <p:spPr>
            <a:xfrm>
              <a:off x="146452" y="805700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30" name="Connection Line"/>
            <p:cNvCxnSpPr>
              <a:stCxn id="4798" idx="0"/>
              <a:endCxn id="4807" idx="0"/>
            </p:cNvCxnSpPr>
            <p:nvPr/>
          </p:nvCxnSpPr>
          <p:spPr>
            <a:xfrm>
              <a:off x="146452" y="805700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31" name="Connection Line"/>
            <p:cNvCxnSpPr>
              <a:stCxn id="4798" idx="0"/>
              <a:endCxn id="4808" idx="0"/>
            </p:cNvCxnSpPr>
            <p:nvPr/>
          </p:nvCxnSpPr>
          <p:spPr>
            <a:xfrm>
              <a:off x="146452" y="8057001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32" name="Connection Line"/>
            <p:cNvCxnSpPr>
              <a:stCxn id="4785" idx="0"/>
              <a:endCxn id="4771" idx="0"/>
            </p:cNvCxnSpPr>
            <p:nvPr/>
          </p:nvCxnSpPr>
          <p:spPr>
            <a:xfrm flipH="1">
              <a:off x="146559" y="3182077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33" name="Connection Line"/>
            <p:cNvCxnSpPr>
              <a:stCxn id="4785" idx="0"/>
              <a:endCxn id="4776" idx="0"/>
            </p:cNvCxnSpPr>
            <p:nvPr/>
          </p:nvCxnSpPr>
          <p:spPr>
            <a:xfrm flipH="1">
              <a:off x="146559" y="3182077"/>
              <a:ext cx="3801945" cy="262495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34" name="Connection Line"/>
            <p:cNvCxnSpPr>
              <a:stCxn id="4786" idx="0"/>
              <a:endCxn id="4772" idx="0"/>
            </p:cNvCxnSpPr>
            <p:nvPr/>
          </p:nvCxnSpPr>
          <p:spPr>
            <a:xfrm flipH="1">
              <a:off x="146559" y="3557070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35" name="Connection Line"/>
            <p:cNvCxnSpPr>
              <a:stCxn id="4786" idx="0"/>
              <a:endCxn id="4776" idx="0"/>
            </p:cNvCxnSpPr>
            <p:nvPr/>
          </p:nvCxnSpPr>
          <p:spPr>
            <a:xfrm flipH="1">
              <a:off x="146559" y="3557070"/>
              <a:ext cx="3801945" cy="224996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36" name="Connection Line"/>
            <p:cNvCxnSpPr>
              <a:stCxn id="4787" idx="0"/>
              <a:endCxn id="4774" idx="0"/>
            </p:cNvCxnSpPr>
            <p:nvPr/>
          </p:nvCxnSpPr>
          <p:spPr>
            <a:xfrm flipH="1">
              <a:off x="146559" y="3932064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37" name="Connection Line"/>
            <p:cNvCxnSpPr>
              <a:stCxn id="4793" idx="0"/>
              <a:endCxn id="4802" idx="0"/>
            </p:cNvCxnSpPr>
            <p:nvPr/>
          </p:nvCxnSpPr>
          <p:spPr>
            <a:xfrm>
              <a:off x="146452" y="6182031"/>
              <a:ext cx="3801945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38" name="Connection Line"/>
            <p:cNvCxnSpPr>
              <a:stCxn id="4772" idx="0"/>
              <a:endCxn id="4788" idx="0"/>
            </p:cNvCxnSpPr>
            <p:nvPr/>
          </p:nvCxnSpPr>
          <p:spPr>
            <a:xfrm>
              <a:off x="146559" y="4307059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839" name="Connection Line"/>
            <p:cNvCxnSpPr>
              <a:stCxn id="4801" idx="0"/>
              <a:endCxn id="4773" idx="0"/>
            </p:cNvCxnSpPr>
            <p:nvPr/>
          </p:nvCxnSpPr>
          <p:spPr>
            <a:xfrm flipH="1" flipV="1">
              <a:off x="146559" y="4682053"/>
              <a:ext cx="3801838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840" name="Connection Line"/>
            <p:cNvCxnSpPr>
              <a:stCxn id="4792" idx="0"/>
              <a:endCxn id="4770" idx="0"/>
            </p:cNvCxnSpPr>
            <p:nvPr/>
          </p:nvCxnSpPr>
          <p:spPr>
            <a:xfrm flipH="1" flipV="1">
              <a:off x="146559" y="3557070"/>
              <a:ext cx="3801945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841" name="Connection Line"/>
            <p:cNvCxnSpPr>
              <a:stCxn id="4791" idx="0"/>
              <a:endCxn id="4771" idx="0"/>
            </p:cNvCxnSpPr>
            <p:nvPr/>
          </p:nvCxnSpPr>
          <p:spPr>
            <a:xfrm flipH="1" flipV="1">
              <a:off x="146559" y="3932065"/>
              <a:ext cx="3801945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842" name="Connection Line"/>
            <p:cNvCxnSpPr>
              <a:stCxn id="4770" idx="0"/>
              <a:endCxn id="4787" idx="0"/>
            </p:cNvCxnSpPr>
            <p:nvPr/>
          </p:nvCxnSpPr>
          <p:spPr>
            <a:xfrm>
              <a:off x="146559" y="3557070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843" name="Connection Line"/>
            <p:cNvCxnSpPr>
              <a:stCxn id="4794" idx="0"/>
              <a:endCxn id="4802" idx="0"/>
            </p:cNvCxnSpPr>
            <p:nvPr/>
          </p:nvCxnSpPr>
          <p:spPr>
            <a:xfrm>
              <a:off x="146452" y="6557024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844" name="Connection Line"/>
            <p:cNvCxnSpPr>
              <a:stCxn id="4784" idx="0"/>
              <a:endCxn id="4763" idx="0"/>
            </p:cNvCxnSpPr>
            <p:nvPr/>
          </p:nvCxnSpPr>
          <p:spPr>
            <a:xfrm flipH="1" flipV="1">
              <a:off x="146559" y="932111"/>
              <a:ext cx="3801945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845" name="Connection Line"/>
            <p:cNvCxnSpPr>
              <a:stCxn id="4766" idx="0"/>
              <a:endCxn id="4780" idx="0"/>
            </p:cNvCxnSpPr>
            <p:nvPr/>
          </p:nvCxnSpPr>
          <p:spPr>
            <a:xfrm flipV="1">
              <a:off x="146559" y="1307105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846" name="Connection Line"/>
            <p:cNvCxnSpPr>
              <a:stCxn id="4767" idx="0"/>
              <a:endCxn id="4779" idx="0"/>
            </p:cNvCxnSpPr>
            <p:nvPr/>
          </p:nvCxnSpPr>
          <p:spPr>
            <a:xfrm flipV="1">
              <a:off x="146559" y="932111"/>
              <a:ext cx="3801945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847" name="Connection Line"/>
            <p:cNvCxnSpPr>
              <a:stCxn id="4762" idx="0"/>
              <a:endCxn id="4783" idx="0"/>
            </p:cNvCxnSpPr>
            <p:nvPr/>
          </p:nvCxnSpPr>
          <p:spPr>
            <a:xfrm>
              <a:off x="146559" y="557117"/>
              <a:ext cx="3801945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848" name="Connection Line"/>
            <p:cNvCxnSpPr>
              <a:stCxn id="4778" idx="0"/>
              <a:endCxn id="4809" idx="0"/>
            </p:cNvCxnSpPr>
            <p:nvPr/>
          </p:nvCxnSpPr>
          <p:spPr>
            <a:xfrm flipH="1" flipV="1">
              <a:off x="146559" y="144607"/>
              <a:ext cx="3801945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849" name="Connection Line"/>
            <p:cNvCxnSpPr>
              <a:stCxn id="4762" idx="0"/>
              <a:endCxn id="4779" idx="0"/>
            </p:cNvCxnSpPr>
            <p:nvPr/>
          </p:nvCxnSpPr>
          <p:spPr>
            <a:xfrm>
              <a:off x="146559" y="557117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850" name="Connection Line"/>
            <p:cNvCxnSpPr>
              <a:stCxn id="4768" idx="0"/>
              <a:endCxn id="4783" idx="0"/>
            </p:cNvCxnSpPr>
            <p:nvPr/>
          </p:nvCxnSpPr>
          <p:spPr>
            <a:xfrm flipV="1">
              <a:off x="146559" y="2432087"/>
              <a:ext cx="3801945" cy="37499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851" name="Connection Line"/>
            <p:cNvCxnSpPr>
              <a:stCxn id="4781" idx="0"/>
              <a:endCxn id="4765" idx="0"/>
            </p:cNvCxnSpPr>
            <p:nvPr/>
          </p:nvCxnSpPr>
          <p:spPr>
            <a:xfrm flipH="1">
              <a:off x="146559" y="1682099"/>
              <a:ext cx="3801945" cy="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852" name="Connection Line"/>
            <p:cNvCxnSpPr>
              <a:stCxn id="4767" idx="0"/>
              <a:endCxn id="4777" idx="0"/>
            </p:cNvCxnSpPr>
            <p:nvPr/>
          </p:nvCxnSpPr>
          <p:spPr>
            <a:xfrm flipV="1">
              <a:off x="146559" y="182122"/>
              <a:ext cx="3801945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853" name="Connection Line"/>
            <p:cNvCxnSpPr>
              <a:stCxn id="4767" idx="0"/>
              <a:endCxn id="4782" idx="0"/>
            </p:cNvCxnSpPr>
            <p:nvPr/>
          </p:nvCxnSpPr>
          <p:spPr>
            <a:xfrm flipV="1">
              <a:off x="146559" y="2057093"/>
              <a:ext cx="3801945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854" name="Connection Line"/>
            <p:cNvCxnSpPr>
              <a:stCxn id="4768" idx="0"/>
              <a:endCxn id="4787" idx="0"/>
            </p:cNvCxnSpPr>
            <p:nvPr/>
          </p:nvCxnSpPr>
          <p:spPr>
            <a:xfrm>
              <a:off x="146559" y="2807083"/>
              <a:ext cx="3801945" cy="112498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855" name="Connection Line"/>
            <p:cNvCxnSpPr>
              <a:stCxn id="4768" idx="0"/>
              <a:endCxn id="4779" idx="0"/>
            </p:cNvCxnSpPr>
            <p:nvPr/>
          </p:nvCxnSpPr>
          <p:spPr>
            <a:xfrm flipV="1">
              <a:off x="146559" y="932111"/>
              <a:ext cx="3801945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856" name="Connection Line"/>
            <p:cNvCxnSpPr>
              <a:stCxn id="4789" idx="0"/>
              <a:endCxn id="4765" idx="0"/>
            </p:cNvCxnSpPr>
            <p:nvPr/>
          </p:nvCxnSpPr>
          <p:spPr>
            <a:xfrm flipH="1" flipV="1">
              <a:off x="146559" y="1682100"/>
              <a:ext cx="3801945" cy="299995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857" name="Connection Line"/>
            <p:cNvCxnSpPr>
              <a:stCxn id="4796" idx="0"/>
              <a:endCxn id="4803" idx="0"/>
            </p:cNvCxnSpPr>
            <p:nvPr/>
          </p:nvCxnSpPr>
          <p:spPr>
            <a:xfrm flipV="1">
              <a:off x="146452" y="6932019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858" name="Connection Line"/>
            <p:cNvCxnSpPr>
              <a:stCxn id="4804" idx="0"/>
              <a:endCxn id="4799" idx="0"/>
            </p:cNvCxnSpPr>
            <p:nvPr/>
          </p:nvCxnSpPr>
          <p:spPr>
            <a:xfrm flipH="1">
              <a:off x="146452" y="7307013"/>
              <a:ext cx="3801945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859" name="Connection Line"/>
            <p:cNvCxnSpPr>
              <a:stCxn id="4800" idx="0"/>
              <a:endCxn id="4803" idx="0"/>
            </p:cNvCxnSpPr>
            <p:nvPr/>
          </p:nvCxnSpPr>
          <p:spPr>
            <a:xfrm flipV="1">
              <a:off x="146452" y="6932019"/>
              <a:ext cx="3801945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860" name="Connection Line"/>
            <p:cNvCxnSpPr>
              <a:stCxn id="4807" idx="0"/>
              <a:endCxn id="4797" idx="0"/>
            </p:cNvCxnSpPr>
            <p:nvPr/>
          </p:nvCxnSpPr>
          <p:spPr>
            <a:xfrm flipH="1" flipV="1">
              <a:off x="146452" y="7682007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861" name="Connection Line"/>
            <p:cNvCxnSpPr>
              <a:stCxn id="4805" idx="0"/>
              <a:endCxn id="4797" idx="0"/>
            </p:cNvCxnSpPr>
            <p:nvPr/>
          </p:nvCxnSpPr>
          <p:spPr>
            <a:xfrm flipH="1">
              <a:off x="146452" y="7682007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862" name="Connection Line"/>
            <p:cNvCxnSpPr>
              <a:stCxn id="4804" idx="0"/>
              <a:endCxn id="4773" idx="0"/>
            </p:cNvCxnSpPr>
            <p:nvPr/>
          </p:nvCxnSpPr>
          <p:spPr>
            <a:xfrm flipH="1" flipV="1">
              <a:off x="146559" y="4682053"/>
              <a:ext cx="3801838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863" name="Connection Line"/>
            <p:cNvCxnSpPr>
              <a:stCxn id="4781" idx="0"/>
              <a:endCxn id="4768" idx="0"/>
            </p:cNvCxnSpPr>
            <p:nvPr/>
          </p:nvCxnSpPr>
          <p:spPr>
            <a:xfrm flipH="1">
              <a:off x="146559" y="1682099"/>
              <a:ext cx="3801945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864" name="Connection Line"/>
            <p:cNvCxnSpPr>
              <a:stCxn id="4778" idx="0"/>
              <a:endCxn id="4765" idx="0"/>
            </p:cNvCxnSpPr>
            <p:nvPr/>
          </p:nvCxnSpPr>
          <p:spPr>
            <a:xfrm flipH="1">
              <a:off x="146559" y="557116"/>
              <a:ext cx="3801945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865" name="Connection Line"/>
            <p:cNvCxnSpPr>
              <a:stCxn id="4763" idx="0"/>
              <a:endCxn id="4780" idx="0"/>
            </p:cNvCxnSpPr>
            <p:nvPr/>
          </p:nvCxnSpPr>
          <p:spPr>
            <a:xfrm>
              <a:off x="146559" y="932111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866" name="Connection Line"/>
            <p:cNvCxnSpPr>
              <a:stCxn id="4795" idx="0"/>
              <a:endCxn id="4787" idx="0"/>
            </p:cNvCxnSpPr>
            <p:nvPr/>
          </p:nvCxnSpPr>
          <p:spPr>
            <a:xfrm flipV="1">
              <a:off x="146452" y="3932064"/>
              <a:ext cx="3802052" cy="299995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oday’s Tal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Today’s Talk</a:t>
            </a:r>
          </a:p>
        </p:txBody>
      </p:sp>
      <p:sp>
        <p:nvSpPr>
          <p:cNvPr id="154" name="Coins"/>
          <p:cNvSpPr/>
          <p:nvPr/>
        </p:nvSpPr>
        <p:spPr>
          <a:xfrm>
            <a:off x="3661253" y="2902962"/>
            <a:ext cx="1720348" cy="1725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5" name="Strife"/>
          <p:cNvSpPr txBox="1"/>
          <p:nvPr/>
        </p:nvSpPr>
        <p:spPr>
          <a:xfrm>
            <a:off x="5316355" y="2902962"/>
            <a:ext cx="4476718" cy="172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0800">
                <a:solidFill>
                  <a:schemeClr val="accent1"/>
                </a:solidFill>
              </a:defRPr>
            </a:lvl1pPr>
          </a:lstStyle>
          <a:p>
            <a:pPr/>
            <a:r>
              <a:t>Strife</a:t>
            </a:r>
          </a:p>
        </p:txBody>
      </p:sp>
      <p:sp>
        <p:nvSpPr>
          <p:cNvPr id="156" name="Scissors"/>
          <p:cNvSpPr/>
          <p:nvPr/>
        </p:nvSpPr>
        <p:spPr>
          <a:xfrm>
            <a:off x="1180814" y="5550274"/>
            <a:ext cx="906349" cy="820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600" fill="norm" stroke="1" extrusionOk="0">
                <a:moveTo>
                  <a:pt x="7558" y="0"/>
                </a:moveTo>
                <a:cubicBezTo>
                  <a:pt x="6594" y="0"/>
                  <a:pt x="5708" y="535"/>
                  <a:pt x="5187" y="1430"/>
                </a:cubicBezTo>
                <a:cubicBezTo>
                  <a:pt x="4779" y="2130"/>
                  <a:pt x="4642" y="2965"/>
                  <a:pt x="4801" y="3782"/>
                </a:cubicBezTo>
                <a:cubicBezTo>
                  <a:pt x="4959" y="4599"/>
                  <a:pt x="5393" y="5298"/>
                  <a:pt x="6024" y="5750"/>
                </a:cubicBezTo>
                <a:cubicBezTo>
                  <a:pt x="6171" y="5856"/>
                  <a:pt x="6329" y="5946"/>
                  <a:pt x="6494" y="6021"/>
                </a:cubicBezTo>
                <a:lnTo>
                  <a:pt x="6531" y="6043"/>
                </a:lnTo>
                <a:lnTo>
                  <a:pt x="8917" y="7674"/>
                </a:lnTo>
                <a:lnTo>
                  <a:pt x="9567" y="10332"/>
                </a:lnTo>
                <a:lnTo>
                  <a:pt x="7116" y="10766"/>
                </a:lnTo>
                <a:lnTo>
                  <a:pt x="4762" y="8996"/>
                </a:lnTo>
                <a:cubicBezTo>
                  <a:pt x="4633" y="8859"/>
                  <a:pt x="4494" y="8735"/>
                  <a:pt x="4347" y="8630"/>
                </a:cubicBezTo>
                <a:cubicBezTo>
                  <a:pt x="3876" y="8292"/>
                  <a:pt x="3345" y="8133"/>
                  <a:pt x="2821" y="8133"/>
                </a:cubicBezTo>
                <a:cubicBezTo>
                  <a:pt x="1896" y="8133"/>
                  <a:pt x="989" y="8636"/>
                  <a:pt x="451" y="9560"/>
                </a:cubicBezTo>
                <a:cubicBezTo>
                  <a:pt x="43" y="10260"/>
                  <a:pt x="-94" y="11096"/>
                  <a:pt x="64" y="11913"/>
                </a:cubicBezTo>
                <a:cubicBezTo>
                  <a:pt x="223" y="12730"/>
                  <a:pt x="658" y="13429"/>
                  <a:pt x="1289" y="13881"/>
                </a:cubicBezTo>
                <a:cubicBezTo>
                  <a:pt x="2594" y="14816"/>
                  <a:pt x="4341" y="14400"/>
                  <a:pt x="5184" y="12953"/>
                </a:cubicBezTo>
                <a:cubicBezTo>
                  <a:pt x="5255" y="12830"/>
                  <a:pt x="5321" y="12696"/>
                  <a:pt x="5379" y="12558"/>
                </a:cubicBezTo>
                <a:lnTo>
                  <a:pt x="5506" y="12248"/>
                </a:lnTo>
                <a:lnTo>
                  <a:pt x="5755" y="12448"/>
                </a:lnTo>
                <a:cubicBezTo>
                  <a:pt x="6327" y="12907"/>
                  <a:pt x="7269" y="12731"/>
                  <a:pt x="7279" y="12729"/>
                </a:cubicBezTo>
                <a:lnTo>
                  <a:pt x="7316" y="12726"/>
                </a:lnTo>
                <a:lnTo>
                  <a:pt x="12082" y="12582"/>
                </a:lnTo>
                <a:lnTo>
                  <a:pt x="12682" y="12569"/>
                </a:lnTo>
                <a:lnTo>
                  <a:pt x="12680" y="12563"/>
                </a:lnTo>
                <a:lnTo>
                  <a:pt x="21506" y="12295"/>
                </a:lnTo>
                <a:cubicBezTo>
                  <a:pt x="20790" y="11514"/>
                  <a:pt x="20217" y="11228"/>
                  <a:pt x="20211" y="11225"/>
                </a:cubicBezTo>
                <a:lnTo>
                  <a:pt x="20169" y="11199"/>
                </a:lnTo>
                <a:cubicBezTo>
                  <a:pt x="19557" y="10730"/>
                  <a:pt x="18046" y="10594"/>
                  <a:pt x="17516" y="10582"/>
                </a:cubicBezTo>
                <a:lnTo>
                  <a:pt x="12692" y="10205"/>
                </a:lnTo>
                <a:lnTo>
                  <a:pt x="11802" y="10233"/>
                </a:lnTo>
                <a:lnTo>
                  <a:pt x="10602" y="7052"/>
                </a:lnTo>
                <a:cubicBezTo>
                  <a:pt x="10511" y="6749"/>
                  <a:pt x="10178" y="5898"/>
                  <a:pt x="9735" y="5603"/>
                </a:cubicBezTo>
                <a:lnTo>
                  <a:pt x="9476" y="5432"/>
                </a:lnTo>
                <a:lnTo>
                  <a:pt x="9675" y="5180"/>
                </a:lnTo>
                <a:cubicBezTo>
                  <a:pt x="9764" y="5066"/>
                  <a:pt x="9846" y="4944"/>
                  <a:pt x="9918" y="4820"/>
                </a:cubicBezTo>
                <a:cubicBezTo>
                  <a:pt x="10761" y="3373"/>
                  <a:pt x="10386" y="1435"/>
                  <a:pt x="9082" y="500"/>
                </a:cubicBezTo>
                <a:cubicBezTo>
                  <a:pt x="8626" y="173"/>
                  <a:pt x="8099" y="0"/>
                  <a:pt x="7558" y="0"/>
                </a:cubicBezTo>
                <a:close/>
                <a:moveTo>
                  <a:pt x="7556" y="939"/>
                </a:moveTo>
                <a:cubicBezTo>
                  <a:pt x="7935" y="939"/>
                  <a:pt x="8304" y="1059"/>
                  <a:pt x="8623" y="1288"/>
                </a:cubicBezTo>
                <a:cubicBezTo>
                  <a:pt x="9065" y="1605"/>
                  <a:pt x="9367" y="2094"/>
                  <a:pt x="9478" y="2666"/>
                </a:cubicBezTo>
                <a:cubicBezTo>
                  <a:pt x="9589" y="3237"/>
                  <a:pt x="9493" y="3822"/>
                  <a:pt x="9208" y="4311"/>
                </a:cubicBezTo>
                <a:cubicBezTo>
                  <a:pt x="8843" y="4937"/>
                  <a:pt x="8223" y="5311"/>
                  <a:pt x="7549" y="5311"/>
                </a:cubicBezTo>
                <a:cubicBezTo>
                  <a:pt x="7170" y="5311"/>
                  <a:pt x="6801" y="5191"/>
                  <a:pt x="6482" y="4962"/>
                </a:cubicBezTo>
                <a:cubicBezTo>
                  <a:pt x="6041" y="4645"/>
                  <a:pt x="5736" y="4156"/>
                  <a:pt x="5626" y="3584"/>
                </a:cubicBezTo>
                <a:cubicBezTo>
                  <a:pt x="5515" y="3013"/>
                  <a:pt x="5612" y="2428"/>
                  <a:pt x="5898" y="1939"/>
                </a:cubicBezTo>
                <a:cubicBezTo>
                  <a:pt x="6262" y="1313"/>
                  <a:pt x="6882" y="939"/>
                  <a:pt x="7556" y="939"/>
                </a:cubicBezTo>
                <a:close/>
                <a:moveTo>
                  <a:pt x="2791" y="9070"/>
                </a:moveTo>
                <a:cubicBezTo>
                  <a:pt x="3178" y="9063"/>
                  <a:pt x="3555" y="9181"/>
                  <a:pt x="3887" y="9419"/>
                </a:cubicBezTo>
                <a:cubicBezTo>
                  <a:pt x="4800" y="10073"/>
                  <a:pt x="5063" y="11429"/>
                  <a:pt x="4473" y="12442"/>
                </a:cubicBezTo>
                <a:cubicBezTo>
                  <a:pt x="4096" y="13089"/>
                  <a:pt x="3462" y="13443"/>
                  <a:pt x="2815" y="13443"/>
                </a:cubicBezTo>
                <a:cubicBezTo>
                  <a:pt x="2448" y="13443"/>
                  <a:pt x="2078" y="13329"/>
                  <a:pt x="1748" y="13093"/>
                </a:cubicBezTo>
                <a:cubicBezTo>
                  <a:pt x="835" y="12438"/>
                  <a:pt x="572" y="11082"/>
                  <a:pt x="1162" y="10069"/>
                </a:cubicBezTo>
                <a:cubicBezTo>
                  <a:pt x="1447" y="9579"/>
                  <a:pt x="1888" y="9242"/>
                  <a:pt x="2403" y="9119"/>
                </a:cubicBezTo>
                <a:cubicBezTo>
                  <a:pt x="2532" y="9088"/>
                  <a:pt x="2662" y="9073"/>
                  <a:pt x="2791" y="9070"/>
                </a:cubicBezTo>
                <a:close/>
                <a:moveTo>
                  <a:pt x="10915" y="10738"/>
                </a:moveTo>
                <a:cubicBezTo>
                  <a:pt x="10966" y="10732"/>
                  <a:pt x="11019" y="10734"/>
                  <a:pt x="11071" y="10744"/>
                </a:cubicBezTo>
                <a:cubicBezTo>
                  <a:pt x="11140" y="10758"/>
                  <a:pt x="11209" y="10786"/>
                  <a:pt x="11272" y="10832"/>
                </a:cubicBezTo>
                <a:cubicBezTo>
                  <a:pt x="11525" y="11013"/>
                  <a:pt x="11597" y="11385"/>
                  <a:pt x="11434" y="11665"/>
                </a:cubicBezTo>
                <a:cubicBezTo>
                  <a:pt x="11271" y="11945"/>
                  <a:pt x="10933" y="12026"/>
                  <a:pt x="10681" y="11846"/>
                </a:cubicBezTo>
                <a:cubicBezTo>
                  <a:pt x="10429" y="11665"/>
                  <a:pt x="10357" y="11291"/>
                  <a:pt x="10520" y="11011"/>
                </a:cubicBezTo>
                <a:cubicBezTo>
                  <a:pt x="10611" y="10853"/>
                  <a:pt x="10759" y="10759"/>
                  <a:pt x="10915" y="10738"/>
                </a:cubicBezTo>
                <a:close/>
                <a:moveTo>
                  <a:pt x="12892" y="13124"/>
                </a:moveTo>
                <a:lnTo>
                  <a:pt x="10607" y="13169"/>
                </a:lnTo>
                <a:lnTo>
                  <a:pt x="10748" y="13544"/>
                </a:lnTo>
                <a:lnTo>
                  <a:pt x="13033" y="18256"/>
                </a:lnTo>
                <a:cubicBezTo>
                  <a:pt x="13267" y="18800"/>
                  <a:pt x="14000" y="20272"/>
                  <a:pt x="14636" y="20698"/>
                </a:cubicBezTo>
                <a:lnTo>
                  <a:pt x="14676" y="20730"/>
                </a:lnTo>
                <a:cubicBezTo>
                  <a:pt x="14681" y="20735"/>
                  <a:pt x="15151" y="21197"/>
                  <a:pt x="16088" y="21600"/>
                </a:cubicBezTo>
                <a:lnTo>
                  <a:pt x="12892" y="13124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7" name="Eliminates concurrency control"/>
          <p:cNvSpPr txBox="1"/>
          <p:nvPr/>
        </p:nvSpPr>
        <p:spPr>
          <a:xfrm>
            <a:off x="2293755" y="5593619"/>
            <a:ext cx="9388245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200">
                <a:solidFill>
                  <a:schemeClr val="accent1"/>
                </a:solidFill>
              </a:defRPr>
            </a:lvl1pPr>
          </a:lstStyle>
          <a:p>
            <a:pPr/>
            <a:r>
              <a:t>Eliminates concurrency control</a:t>
            </a:r>
          </a:p>
        </p:txBody>
      </p:sp>
      <p:sp>
        <p:nvSpPr>
          <p:cNvPr id="158" name="Intelligently scheduling transactions"/>
          <p:cNvSpPr txBox="1"/>
          <p:nvPr/>
        </p:nvSpPr>
        <p:spPr>
          <a:xfrm>
            <a:off x="2293755" y="6833109"/>
            <a:ext cx="9388245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200">
                <a:solidFill>
                  <a:schemeClr val="accent1"/>
                </a:solidFill>
              </a:defRPr>
            </a:lvl1pPr>
          </a:lstStyle>
          <a:p>
            <a:pPr/>
            <a:r>
              <a:t>Intelligently scheduling transactions</a:t>
            </a:r>
          </a:p>
        </p:txBody>
      </p:sp>
      <p:sp>
        <p:nvSpPr>
          <p:cNvPr id="159" name="Light Bulb"/>
          <p:cNvSpPr/>
          <p:nvPr/>
        </p:nvSpPr>
        <p:spPr>
          <a:xfrm>
            <a:off x="1305621" y="6710208"/>
            <a:ext cx="564972" cy="979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0" name="High Voltage"/>
          <p:cNvSpPr/>
          <p:nvPr/>
        </p:nvSpPr>
        <p:spPr>
          <a:xfrm>
            <a:off x="1414333" y="8029254"/>
            <a:ext cx="439312" cy="979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693" y="0"/>
                </a:moveTo>
                <a:lnTo>
                  <a:pt x="0" y="14180"/>
                </a:lnTo>
                <a:lnTo>
                  <a:pt x="13308" y="11222"/>
                </a:lnTo>
                <a:lnTo>
                  <a:pt x="10366" y="17893"/>
                </a:lnTo>
                <a:lnTo>
                  <a:pt x="6675" y="17567"/>
                </a:lnTo>
                <a:cubicBezTo>
                  <a:pt x="6360" y="17540"/>
                  <a:pt x="6128" y="17697"/>
                  <a:pt x="6305" y="17817"/>
                </a:cubicBezTo>
                <a:lnTo>
                  <a:pt x="12214" y="21600"/>
                </a:lnTo>
                <a:lnTo>
                  <a:pt x="18116" y="17822"/>
                </a:lnTo>
                <a:cubicBezTo>
                  <a:pt x="18294" y="17702"/>
                  <a:pt x="18059" y="17544"/>
                  <a:pt x="17742" y="17574"/>
                </a:cubicBezTo>
                <a:lnTo>
                  <a:pt x="14134" y="17900"/>
                </a:lnTo>
                <a:lnTo>
                  <a:pt x="21600" y="7126"/>
                </a:lnTo>
                <a:lnTo>
                  <a:pt x="6890" y="10410"/>
                </a:lnTo>
                <a:lnTo>
                  <a:pt x="15555" y="0"/>
                </a:lnTo>
                <a:lnTo>
                  <a:pt x="6693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1" name="Focus on high contention"/>
          <p:cNvSpPr txBox="1"/>
          <p:nvPr/>
        </p:nvSpPr>
        <p:spPr>
          <a:xfrm>
            <a:off x="2293755" y="8072598"/>
            <a:ext cx="9388245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200">
                <a:solidFill>
                  <a:schemeClr val="accent1"/>
                </a:solidFill>
              </a:defRPr>
            </a:lvl1pPr>
          </a:lstStyle>
          <a:p>
            <a:pPr/>
            <a:r>
              <a:t>Focus on high contention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9" name="Allocate Stage"/>
          <p:cNvSpPr txBox="1"/>
          <p:nvPr>
            <p:ph type="title"/>
          </p:nvPr>
        </p:nvSpPr>
        <p:spPr>
          <a:xfrm>
            <a:off x="952500" y="254000"/>
            <a:ext cx="7134885" cy="2159000"/>
          </a:xfrm>
          <a:prstGeom prst="rect">
            <a:avLst/>
          </a:prstGeom>
        </p:spPr>
        <p:txBody>
          <a:bodyPr/>
          <a:lstStyle/>
          <a:p>
            <a:pPr/>
            <a:r>
              <a:t>Allocate Stage</a:t>
            </a:r>
          </a:p>
        </p:txBody>
      </p:sp>
      <p:sp>
        <p:nvSpPr>
          <p:cNvPr id="4870" name="Scan skipped transactions"/>
          <p:cNvSpPr/>
          <p:nvPr/>
        </p:nvSpPr>
        <p:spPr>
          <a:xfrm>
            <a:off x="953699" y="2881309"/>
            <a:ext cx="7132487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Scan skipped transactions</a:t>
            </a:r>
          </a:p>
        </p:txBody>
      </p:sp>
      <p:grpSp>
        <p:nvGrpSpPr>
          <p:cNvPr id="4873" name="Group"/>
          <p:cNvGrpSpPr/>
          <p:nvPr/>
        </p:nvGrpSpPr>
        <p:grpSpPr>
          <a:xfrm>
            <a:off x="2357517" y="4188102"/>
            <a:ext cx="5722319" cy="1270001"/>
            <a:chOff x="0" y="0"/>
            <a:chExt cx="5722318" cy="1270000"/>
          </a:xfrm>
        </p:grpSpPr>
        <p:sp>
          <p:nvSpPr>
            <p:cNvPr id="4871" name="0 Clusters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0 Clusters</a:t>
              </a:r>
            </a:p>
          </p:txBody>
        </p:sp>
        <p:sp>
          <p:nvSpPr>
            <p:cNvPr id="4872" name="Random 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Random Allocate</a:t>
              </a:r>
            </a:p>
          </p:txBody>
        </p:sp>
      </p:grpSp>
      <p:grpSp>
        <p:nvGrpSpPr>
          <p:cNvPr id="4876" name="Group"/>
          <p:cNvGrpSpPr/>
          <p:nvPr/>
        </p:nvGrpSpPr>
        <p:grpSpPr>
          <a:xfrm>
            <a:off x="2357517" y="6801688"/>
            <a:ext cx="5722319" cy="1270001"/>
            <a:chOff x="0" y="0"/>
            <a:chExt cx="5722318" cy="1270000"/>
          </a:xfrm>
        </p:grpSpPr>
        <p:sp>
          <p:nvSpPr>
            <p:cNvPr id="4874" name="Else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Else</a:t>
              </a:r>
            </a:p>
          </p:txBody>
        </p:sp>
        <p:sp>
          <p:nvSpPr>
            <p:cNvPr id="4875" name="Residual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Residual</a:t>
              </a:r>
            </a:p>
          </p:txBody>
        </p:sp>
      </p:grpSp>
      <p:grpSp>
        <p:nvGrpSpPr>
          <p:cNvPr id="4879" name="Group"/>
          <p:cNvGrpSpPr/>
          <p:nvPr/>
        </p:nvGrpSpPr>
        <p:grpSpPr>
          <a:xfrm>
            <a:off x="2357517" y="5494895"/>
            <a:ext cx="5722319" cy="1270001"/>
            <a:chOff x="0" y="0"/>
            <a:chExt cx="5722318" cy="1270000"/>
          </a:xfrm>
        </p:grpSpPr>
        <p:sp>
          <p:nvSpPr>
            <p:cNvPr id="4877" name="1 Cluster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 Cluster</a:t>
              </a:r>
            </a:p>
          </p:txBody>
        </p:sp>
        <p:sp>
          <p:nvSpPr>
            <p:cNvPr id="4878" name="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Allocate</a:t>
              </a:r>
            </a:p>
          </p:txBody>
        </p:sp>
      </p:grpSp>
      <p:sp>
        <p:nvSpPr>
          <p:cNvPr id="4880" name="Rectangle"/>
          <p:cNvSpPr/>
          <p:nvPr/>
        </p:nvSpPr>
        <p:spPr>
          <a:xfrm>
            <a:off x="566913" y="2379930"/>
            <a:ext cx="7767345" cy="6171437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4986" name="Group"/>
          <p:cNvGrpSpPr/>
          <p:nvPr/>
        </p:nvGrpSpPr>
        <p:grpSpPr>
          <a:xfrm>
            <a:off x="8572500" y="444500"/>
            <a:ext cx="4094957" cy="8951599"/>
            <a:chOff x="0" y="0"/>
            <a:chExt cx="4094956" cy="8951598"/>
          </a:xfrm>
        </p:grpSpPr>
        <p:sp>
          <p:nvSpPr>
            <p:cNvPr id="4881" name="Oval"/>
            <p:cNvSpPr/>
            <p:nvPr/>
          </p:nvSpPr>
          <p:spPr>
            <a:xfrm>
              <a:off x="106" y="412509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82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83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84" name="Oval"/>
            <p:cNvSpPr/>
            <p:nvPr/>
          </p:nvSpPr>
          <p:spPr>
            <a:xfrm>
              <a:off x="106" y="1537492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85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86" name="Oval"/>
            <p:cNvSpPr/>
            <p:nvPr/>
          </p:nvSpPr>
          <p:spPr>
            <a:xfrm>
              <a:off x="106" y="2287480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87" name="Oval"/>
            <p:cNvSpPr/>
            <p:nvPr/>
          </p:nvSpPr>
          <p:spPr>
            <a:xfrm>
              <a:off x="106" y="2662475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88" name="Oval"/>
            <p:cNvSpPr/>
            <p:nvPr/>
          </p:nvSpPr>
          <p:spPr>
            <a:xfrm>
              <a:off x="106" y="3037470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89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90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91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92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93" name="Oval"/>
            <p:cNvSpPr/>
            <p:nvPr/>
          </p:nvSpPr>
          <p:spPr>
            <a:xfrm>
              <a:off x="106" y="4912440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94" name="Oval"/>
            <p:cNvSpPr/>
            <p:nvPr/>
          </p:nvSpPr>
          <p:spPr>
            <a:xfrm>
              <a:off x="106" y="5287434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95" name="Oval"/>
            <p:cNvSpPr/>
            <p:nvPr/>
          </p:nvSpPr>
          <p:spPr>
            <a:xfrm>
              <a:off x="106" y="5662428"/>
              <a:ext cx="292907" cy="289216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96" name="Oval"/>
            <p:cNvSpPr/>
            <p:nvPr/>
          </p:nvSpPr>
          <p:spPr>
            <a:xfrm>
              <a:off x="3802050" y="37515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97" name="Oval"/>
            <p:cNvSpPr/>
            <p:nvPr/>
          </p:nvSpPr>
          <p:spPr>
            <a:xfrm>
              <a:off x="3802050" y="412509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98" name="Oval"/>
            <p:cNvSpPr/>
            <p:nvPr/>
          </p:nvSpPr>
          <p:spPr>
            <a:xfrm>
              <a:off x="3802050" y="787503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99" name="Oval"/>
            <p:cNvSpPr/>
            <p:nvPr/>
          </p:nvSpPr>
          <p:spPr>
            <a:xfrm>
              <a:off x="3802050" y="1162498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00" name="Oval"/>
            <p:cNvSpPr/>
            <p:nvPr/>
          </p:nvSpPr>
          <p:spPr>
            <a:xfrm>
              <a:off x="3802050" y="1537492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01" name="Oval"/>
            <p:cNvSpPr/>
            <p:nvPr/>
          </p:nvSpPr>
          <p:spPr>
            <a:xfrm>
              <a:off x="3802050" y="1912486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02" name="Oval"/>
            <p:cNvSpPr/>
            <p:nvPr/>
          </p:nvSpPr>
          <p:spPr>
            <a:xfrm>
              <a:off x="3802050" y="2287480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03" name="Oval"/>
            <p:cNvSpPr/>
            <p:nvPr/>
          </p:nvSpPr>
          <p:spPr>
            <a:xfrm>
              <a:off x="3802050" y="2662475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04" name="Oval"/>
            <p:cNvSpPr/>
            <p:nvPr/>
          </p:nvSpPr>
          <p:spPr>
            <a:xfrm>
              <a:off x="3802050" y="3037470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05" name="Oval"/>
            <p:cNvSpPr/>
            <p:nvPr/>
          </p:nvSpPr>
          <p:spPr>
            <a:xfrm>
              <a:off x="3802050" y="3412463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06" name="Oval"/>
            <p:cNvSpPr/>
            <p:nvPr/>
          </p:nvSpPr>
          <p:spPr>
            <a:xfrm>
              <a:off x="3802050" y="3787457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07" name="Oval"/>
            <p:cNvSpPr/>
            <p:nvPr/>
          </p:nvSpPr>
          <p:spPr>
            <a:xfrm>
              <a:off x="3802050" y="4162452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08" name="Oval"/>
            <p:cNvSpPr/>
            <p:nvPr/>
          </p:nvSpPr>
          <p:spPr>
            <a:xfrm>
              <a:off x="3802050" y="4537446"/>
              <a:ext cx="292907" cy="289215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09" name="Oval"/>
            <p:cNvSpPr/>
            <p:nvPr/>
          </p:nvSpPr>
          <p:spPr>
            <a:xfrm>
              <a:off x="3802050" y="4912440"/>
              <a:ext cx="292907" cy="289215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10" name="Oval"/>
            <p:cNvSpPr/>
            <p:nvPr/>
          </p:nvSpPr>
          <p:spPr>
            <a:xfrm>
              <a:off x="3802050" y="5287434"/>
              <a:ext cx="292907" cy="289215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11" name="Oval"/>
            <p:cNvSpPr/>
            <p:nvPr/>
          </p:nvSpPr>
          <p:spPr>
            <a:xfrm>
              <a:off x="3802050" y="5662428"/>
              <a:ext cx="292907" cy="289216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12" name="Oval"/>
            <p:cNvSpPr/>
            <p:nvPr/>
          </p:nvSpPr>
          <p:spPr>
            <a:xfrm>
              <a:off x="0" y="603742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13" name="Oval"/>
            <p:cNvSpPr/>
            <p:nvPr/>
          </p:nvSpPr>
          <p:spPr>
            <a:xfrm>
              <a:off x="0" y="641241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14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15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16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17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18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19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20" name="Oval"/>
            <p:cNvSpPr/>
            <p:nvPr/>
          </p:nvSpPr>
          <p:spPr>
            <a:xfrm>
              <a:off x="3801943" y="6037423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21" name="Oval"/>
            <p:cNvSpPr/>
            <p:nvPr/>
          </p:nvSpPr>
          <p:spPr>
            <a:xfrm>
              <a:off x="3801943" y="641241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22" name="Oval"/>
            <p:cNvSpPr/>
            <p:nvPr/>
          </p:nvSpPr>
          <p:spPr>
            <a:xfrm>
              <a:off x="3801943" y="6787412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23" name="Oval"/>
            <p:cNvSpPr/>
            <p:nvPr/>
          </p:nvSpPr>
          <p:spPr>
            <a:xfrm>
              <a:off x="3801943" y="7162406"/>
              <a:ext cx="292907" cy="289215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24" name="Oval"/>
            <p:cNvSpPr/>
            <p:nvPr/>
          </p:nvSpPr>
          <p:spPr>
            <a:xfrm>
              <a:off x="3801943" y="7537400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25" name="Oval"/>
            <p:cNvSpPr/>
            <p:nvPr/>
          </p:nvSpPr>
          <p:spPr>
            <a:xfrm>
              <a:off x="3801943" y="7912394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26" name="Oval"/>
            <p:cNvSpPr/>
            <p:nvPr/>
          </p:nvSpPr>
          <p:spPr>
            <a:xfrm>
              <a:off x="3801943" y="8287388"/>
              <a:ext cx="292907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27" name="Oval"/>
            <p:cNvSpPr/>
            <p:nvPr/>
          </p:nvSpPr>
          <p:spPr>
            <a:xfrm>
              <a:off x="3801943" y="8662382"/>
              <a:ext cx="292907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28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4929" name="Connection Line"/>
            <p:cNvCxnSpPr>
              <a:stCxn id="4883" idx="0"/>
              <a:endCxn id="4896" idx="0"/>
            </p:cNvCxnSpPr>
            <p:nvPr/>
          </p:nvCxnSpPr>
          <p:spPr>
            <a:xfrm flipV="1">
              <a:off x="146559" y="182122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30" name="Connection Line"/>
            <p:cNvCxnSpPr>
              <a:stCxn id="4900" idx="0"/>
              <a:endCxn id="4883" idx="0"/>
            </p:cNvCxnSpPr>
            <p:nvPr/>
          </p:nvCxnSpPr>
          <p:spPr>
            <a:xfrm flipH="1" flipV="1">
              <a:off x="146559" y="1307105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31" name="Connection Line"/>
            <p:cNvCxnSpPr>
              <a:stCxn id="4883" idx="0"/>
              <a:endCxn id="4901" idx="0"/>
            </p:cNvCxnSpPr>
            <p:nvPr/>
          </p:nvCxnSpPr>
          <p:spPr>
            <a:xfrm>
              <a:off x="146559" y="1307105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32" name="Connection Line"/>
            <p:cNvCxnSpPr>
              <a:stCxn id="4883" idx="0"/>
              <a:endCxn id="4902" idx="0"/>
            </p:cNvCxnSpPr>
            <p:nvPr/>
          </p:nvCxnSpPr>
          <p:spPr>
            <a:xfrm>
              <a:off x="146559" y="1307105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33" name="Connection Line"/>
            <p:cNvCxnSpPr>
              <a:stCxn id="4903" idx="0"/>
              <a:endCxn id="4883" idx="0"/>
            </p:cNvCxnSpPr>
            <p:nvPr/>
          </p:nvCxnSpPr>
          <p:spPr>
            <a:xfrm flipH="1" flipV="1">
              <a:off x="146559" y="1307105"/>
              <a:ext cx="3801945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34" name="Connection Line"/>
            <p:cNvCxnSpPr>
              <a:stCxn id="4888" idx="0"/>
              <a:endCxn id="4904" idx="0"/>
            </p:cNvCxnSpPr>
            <p:nvPr/>
          </p:nvCxnSpPr>
          <p:spPr>
            <a:xfrm>
              <a:off x="146559" y="3182077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35" name="Connection Line"/>
            <p:cNvCxnSpPr>
              <a:stCxn id="4905" idx="0"/>
              <a:endCxn id="4888" idx="0"/>
            </p:cNvCxnSpPr>
            <p:nvPr/>
          </p:nvCxnSpPr>
          <p:spPr>
            <a:xfrm flipH="1" flipV="1">
              <a:off x="146559" y="3182077"/>
              <a:ext cx="3801945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36" name="Connection Line"/>
            <p:cNvCxnSpPr>
              <a:stCxn id="4888" idx="0"/>
              <a:endCxn id="4906" idx="0"/>
            </p:cNvCxnSpPr>
            <p:nvPr/>
          </p:nvCxnSpPr>
          <p:spPr>
            <a:xfrm>
              <a:off x="146559" y="3182077"/>
              <a:ext cx="3801945" cy="74998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37" name="Connection Line"/>
            <p:cNvCxnSpPr>
              <a:stCxn id="4888" idx="0"/>
              <a:endCxn id="4907" idx="0"/>
            </p:cNvCxnSpPr>
            <p:nvPr/>
          </p:nvCxnSpPr>
          <p:spPr>
            <a:xfrm>
              <a:off x="146559" y="3182077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38" name="Connection Line"/>
            <p:cNvCxnSpPr>
              <a:stCxn id="4888" idx="0"/>
              <a:endCxn id="4908" idx="0"/>
            </p:cNvCxnSpPr>
            <p:nvPr/>
          </p:nvCxnSpPr>
          <p:spPr>
            <a:xfrm>
              <a:off x="146559" y="3182077"/>
              <a:ext cx="3801945" cy="149997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39" name="Connection Line"/>
            <p:cNvCxnSpPr>
              <a:stCxn id="4888" idx="0"/>
              <a:endCxn id="4909" idx="0"/>
            </p:cNvCxnSpPr>
            <p:nvPr/>
          </p:nvCxnSpPr>
          <p:spPr>
            <a:xfrm>
              <a:off x="146559" y="3182077"/>
              <a:ext cx="3801945" cy="187497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40" name="Connection Line"/>
            <p:cNvCxnSpPr>
              <a:stCxn id="4908" idx="0"/>
              <a:endCxn id="4894" idx="0"/>
            </p:cNvCxnSpPr>
            <p:nvPr/>
          </p:nvCxnSpPr>
          <p:spPr>
            <a:xfrm flipH="1">
              <a:off x="146559" y="468205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41" name="Connection Line"/>
            <p:cNvCxnSpPr>
              <a:stCxn id="4909" idx="0"/>
              <a:endCxn id="4894" idx="0"/>
            </p:cNvCxnSpPr>
            <p:nvPr/>
          </p:nvCxnSpPr>
          <p:spPr>
            <a:xfrm flipH="1">
              <a:off x="146559" y="505704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42" name="Connection Line"/>
            <p:cNvCxnSpPr>
              <a:stCxn id="4910" idx="0"/>
              <a:endCxn id="4894" idx="0"/>
            </p:cNvCxnSpPr>
            <p:nvPr/>
          </p:nvCxnSpPr>
          <p:spPr>
            <a:xfrm flipH="1">
              <a:off x="146559" y="543204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43" name="Connection Line"/>
            <p:cNvCxnSpPr>
              <a:stCxn id="4911" idx="0"/>
              <a:endCxn id="4894" idx="0"/>
            </p:cNvCxnSpPr>
            <p:nvPr/>
          </p:nvCxnSpPr>
          <p:spPr>
            <a:xfrm flipH="1" flipV="1">
              <a:off x="146559" y="543204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44" name="Connection Line"/>
            <p:cNvCxnSpPr>
              <a:stCxn id="4920" idx="0"/>
              <a:endCxn id="4894" idx="0"/>
            </p:cNvCxnSpPr>
            <p:nvPr/>
          </p:nvCxnSpPr>
          <p:spPr>
            <a:xfrm flipH="1" flipV="1">
              <a:off x="146559" y="5432041"/>
              <a:ext cx="3801838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45" name="Connection Line"/>
            <p:cNvCxnSpPr>
              <a:stCxn id="4917" idx="0"/>
              <a:endCxn id="4922" idx="0"/>
            </p:cNvCxnSpPr>
            <p:nvPr/>
          </p:nvCxnSpPr>
          <p:spPr>
            <a:xfrm flipV="1">
              <a:off x="146452" y="6932019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46" name="Connection Line"/>
            <p:cNvCxnSpPr>
              <a:stCxn id="4917" idx="0"/>
              <a:endCxn id="4923" idx="0"/>
            </p:cNvCxnSpPr>
            <p:nvPr/>
          </p:nvCxnSpPr>
          <p:spPr>
            <a:xfrm flipV="1">
              <a:off x="146452" y="730701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47" name="Connection Line"/>
            <p:cNvCxnSpPr>
              <a:stCxn id="4917" idx="0"/>
              <a:endCxn id="4924" idx="0"/>
            </p:cNvCxnSpPr>
            <p:nvPr/>
          </p:nvCxnSpPr>
          <p:spPr>
            <a:xfrm flipV="1">
              <a:off x="146452" y="768200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48" name="Connection Line"/>
            <p:cNvCxnSpPr>
              <a:stCxn id="4917" idx="0"/>
              <a:endCxn id="4925" idx="0"/>
            </p:cNvCxnSpPr>
            <p:nvPr/>
          </p:nvCxnSpPr>
          <p:spPr>
            <a:xfrm>
              <a:off x="146452" y="805700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49" name="Connection Line"/>
            <p:cNvCxnSpPr>
              <a:stCxn id="4917" idx="0"/>
              <a:endCxn id="4926" idx="0"/>
            </p:cNvCxnSpPr>
            <p:nvPr/>
          </p:nvCxnSpPr>
          <p:spPr>
            <a:xfrm>
              <a:off x="146452" y="805700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50" name="Connection Line"/>
            <p:cNvCxnSpPr>
              <a:stCxn id="4917" idx="0"/>
              <a:endCxn id="4927" idx="0"/>
            </p:cNvCxnSpPr>
            <p:nvPr/>
          </p:nvCxnSpPr>
          <p:spPr>
            <a:xfrm>
              <a:off x="146452" y="8057001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51" name="Connection Line"/>
            <p:cNvCxnSpPr>
              <a:stCxn id="4904" idx="0"/>
              <a:endCxn id="4890" idx="0"/>
            </p:cNvCxnSpPr>
            <p:nvPr/>
          </p:nvCxnSpPr>
          <p:spPr>
            <a:xfrm flipH="1">
              <a:off x="146559" y="3182077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52" name="Connection Line"/>
            <p:cNvCxnSpPr>
              <a:stCxn id="4904" idx="0"/>
              <a:endCxn id="4895" idx="0"/>
            </p:cNvCxnSpPr>
            <p:nvPr/>
          </p:nvCxnSpPr>
          <p:spPr>
            <a:xfrm flipH="1">
              <a:off x="146559" y="3182077"/>
              <a:ext cx="3801945" cy="262495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53" name="Connection Line"/>
            <p:cNvCxnSpPr>
              <a:stCxn id="4905" idx="0"/>
              <a:endCxn id="4891" idx="0"/>
            </p:cNvCxnSpPr>
            <p:nvPr/>
          </p:nvCxnSpPr>
          <p:spPr>
            <a:xfrm flipH="1">
              <a:off x="146559" y="3557070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54" name="Connection Line"/>
            <p:cNvCxnSpPr>
              <a:stCxn id="4905" idx="0"/>
              <a:endCxn id="4895" idx="0"/>
            </p:cNvCxnSpPr>
            <p:nvPr/>
          </p:nvCxnSpPr>
          <p:spPr>
            <a:xfrm flipH="1">
              <a:off x="146559" y="3557070"/>
              <a:ext cx="3801945" cy="224996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55" name="Connection Line"/>
            <p:cNvCxnSpPr>
              <a:stCxn id="4906" idx="0"/>
              <a:endCxn id="4893" idx="0"/>
            </p:cNvCxnSpPr>
            <p:nvPr/>
          </p:nvCxnSpPr>
          <p:spPr>
            <a:xfrm flipH="1">
              <a:off x="146559" y="3932064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56" name="Connection Line"/>
            <p:cNvCxnSpPr>
              <a:stCxn id="4912" idx="0"/>
              <a:endCxn id="4921" idx="0"/>
            </p:cNvCxnSpPr>
            <p:nvPr/>
          </p:nvCxnSpPr>
          <p:spPr>
            <a:xfrm>
              <a:off x="146452" y="6182031"/>
              <a:ext cx="3801945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57" name="Connection Line"/>
            <p:cNvCxnSpPr>
              <a:stCxn id="4891" idx="0"/>
              <a:endCxn id="4907" idx="0"/>
            </p:cNvCxnSpPr>
            <p:nvPr/>
          </p:nvCxnSpPr>
          <p:spPr>
            <a:xfrm>
              <a:off x="146559" y="4307059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4958" name="Connection Line"/>
            <p:cNvCxnSpPr>
              <a:stCxn id="4920" idx="0"/>
              <a:endCxn id="4892" idx="0"/>
            </p:cNvCxnSpPr>
            <p:nvPr/>
          </p:nvCxnSpPr>
          <p:spPr>
            <a:xfrm flipH="1" flipV="1">
              <a:off x="146559" y="4682053"/>
              <a:ext cx="3801838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959" name="Connection Line"/>
            <p:cNvCxnSpPr>
              <a:stCxn id="4911" idx="0"/>
              <a:endCxn id="4889" idx="0"/>
            </p:cNvCxnSpPr>
            <p:nvPr/>
          </p:nvCxnSpPr>
          <p:spPr>
            <a:xfrm flipH="1" flipV="1">
              <a:off x="146559" y="3557070"/>
              <a:ext cx="3801945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960" name="Connection Line"/>
            <p:cNvCxnSpPr>
              <a:stCxn id="4910" idx="0"/>
              <a:endCxn id="4890" idx="0"/>
            </p:cNvCxnSpPr>
            <p:nvPr/>
          </p:nvCxnSpPr>
          <p:spPr>
            <a:xfrm flipH="1" flipV="1">
              <a:off x="146559" y="3932065"/>
              <a:ext cx="3801945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961" name="Connection Line"/>
            <p:cNvCxnSpPr>
              <a:stCxn id="4889" idx="0"/>
              <a:endCxn id="4906" idx="0"/>
            </p:cNvCxnSpPr>
            <p:nvPr/>
          </p:nvCxnSpPr>
          <p:spPr>
            <a:xfrm>
              <a:off x="146559" y="3557070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962" name="Connection Line"/>
            <p:cNvCxnSpPr>
              <a:stCxn id="4913" idx="0"/>
              <a:endCxn id="4921" idx="0"/>
            </p:cNvCxnSpPr>
            <p:nvPr/>
          </p:nvCxnSpPr>
          <p:spPr>
            <a:xfrm>
              <a:off x="146452" y="6557024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963" name="Connection Line"/>
            <p:cNvCxnSpPr>
              <a:stCxn id="4903" idx="0"/>
              <a:endCxn id="4882" idx="0"/>
            </p:cNvCxnSpPr>
            <p:nvPr/>
          </p:nvCxnSpPr>
          <p:spPr>
            <a:xfrm flipH="1" flipV="1">
              <a:off x="146559" y="932111"/>
              <a:ext cx="3801945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964" name="Connection Line"/>
            <p:cNvCxnSpPr>
              <a:stCxn id="4885" idx="0"/>
              <a:endCxn id="4899" idx="0"/>
            </p:cNvCxnSpPr>
            <p:nvPr/>
          </p:nvCxnSpPr>
          <p:spPr>
            <a:xfrm flipV="1">
              <a:off x="146559" y="1307105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965" name="Connection Line"/>
            <p:cNvCxnSpPr>
              <a:stCxn id="4886" idx="0"/>
              <a:endCxn id="4898" idx="0"/>
            </p:cNvCxnSpPr>
            <p:nvPr/>
          </p:nvCxnSpPr>
          <p:spPr>
            <a:xfrm flipV="1">
              <a:off x="146559" y="932110"/>
              <a:ext cx="3801945" cy="149997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966" name="Connection Line"/>
            <p:cNvCxnSpPr>
              <a:stCxn id="4881" idx="0"/>
              <a:endCxn id="4902" idx="0"/>
            </p:cNvCxnSpPr>
            <p:nvPr/>
          </p:nvCxnSpPr>
          <p:spPr>
            <a:xfrm>
              <a:off x="146559" y="557117"/>
              <a:ext cx="3801945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967" name="Connection Line"/>
            <p:cNvCxnSpPr>
              <a:stCxn id="4897" idx="0"/>
              <a:endCxn id="4928" idx="0"/>
            </p:cNvCxnSpPr>
            <p:nvPr/>
          </p:nvCxnSpPr>
          <p:spPr>
            <a:xfrm flipH="1" flipV="1">
              <a:off x="146559" y="144607"/>
              <a:ext cx="3801945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968" name="Connection Line"/>
            <p:cNvCxnSpPr>
              <a:stCxn id="4881" idx="0"/>
              <a:endCxn id="4898" idx="0"/>
            </p:cNvCxnSpPr>
            <p:nvPr/>
          </p:nvCxnSpPr>
          <p:spPr>
            <a:xfrm>
              <a:off x="146559" y="557117"/>
              <a:ext cx="3801945" cy="37499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969" name="Connection Line"/>
            <p:cNvCxnSpPr>
              <a:stCxn id="4887" idx="0"/>
              <a:endCxn id="4902" idx="0"/>
            </p:cNvCxnSpPr>
            <p:nvPr/>
          </p:nvCxnSpPr>
          <p:spPr>
            <a:xfrm flipV="1">
              <a:off x="146559" y="2432087"/>
              <a:ext cx="3801945" cy="37499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970" name="Connection Line"/>
            <p:cNvCxnSpPr>
              <a:stCxn id="4900" idx="0"/>
              <a:endCxn id="4884" idx="0"/>
            </p:cNvCxnSpPr>
            <p:nvPr/>
          </p:nvCxnSpPr>
          <p:spPr>
            <a:xfrm flipH="1">
              <a:off x="146559" y="1682099"/>
              <a:ext cx="3801945" cy="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sp>
          <p:nvSpPr>
            <p:cNvPr id="5096" name="Connection Line"/>
            <p:cNvSpPr/>
            <p:nvPr/>
          </p:nvSpPr>
          <p:spPr>
            <a:xfrm>
              <a:off x="146560" y="256480"/>
              <a:ext cx="3676296" cy="2175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D6D5D5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cxnSp>
          <p:nvCxnSpPr>
            <p:cNvPr id="4972" name="Connection Line"/>
            <p:cNvCxnSpPr>
              <a:stCxn id="4886" idx="0"/>
              <a:endCxn id="4901" idx="0"/>
            </p:cNvCxnSpPr>
            <p:nvPr/>
          </p:nvCxnSpPr>
          <p:spPr>
            <a:xfrm flipV="1">
              <a:off x="146559" y="2057093"/>
              <a:ext cx="3801945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973" name="Connection Line"/>
            <p:cNvCxnSpPr>
              <a:stCxn id="4887" idx="0"/>
              <a:endCxn id="4906" idx="0"/>
            </p:cNvCxnSpPr>
            <p:nvPr/>
          </p:nvCxnSpPr>
          <p:spPr>
            <a:xfrm>
              <a:off x="146559" y="2807083"/>
              <a:ext cx="3801945" cy="112498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974" name="Connection Line"/>
            <p:cNvCxnSpPr>
              <a:stCxn id="4887" idx="0"/>
              <a:endCxn id="4898" idx="0"/>
            </p:cNvCxnSpPr>
            <p:nvPr/>
          </p:nvCxnSpPr>
          <p:spPr>
            <a:xfrm flipV="1">
              <a:off x="146559" y="932110"/>
              <a:ext cx="3801945" cy="187497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975" name="Connection Line"/>
            <p:cNvCxnSpPr>
              <a:stCxn id="4908" idx="0"/>
              <a:endCxn id="4884" idx="0"/>
            </p:cNvCxnSpPr>
            <p:nvPr/>
          </p:nvCxnSpPr>
          <p:spPr>
            <a:xfrm flipH="1" flipV="1">
              <a:off x="146559" y="1682100"/>
              <a:ext cx="3801945" cy="299995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976" name="Connection Line"/>
            <p:cNvCxnSpPr>
              <a:stCxn id="4915" idx="0"/>
              <a:endCxn id="4922" idx="0"/>
            </p:cNvCxnSpPr>
            <p:nvPr/>
          </p:nvCxnSpPr>
          <p:spPr>
            <a:xfrm flipV="1">
              <a:off x="146452" y="6932019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977" name="Connection Line"/>
            <p:cNvCxnSpPr>
              <a:stCxn id="4923" idx="0"/>
              <a:endCxn id="4918" idx="0"/>
            </p:cNvCxnSpPr>
            <p:nvPr/>
          </p:nvCxnSpPr>
          <p:spPr>
            <a:xfrm flipH="1">
              <a:off x="146452" y="7307013"/>
              <a:ext cx="3801945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978" name="Connection Line"/>
            <p:cNvCxnSpPr>
              <a:stCxn id="4919" idx="0"/>
              <a:endCxn id="4922" idx="0"/>
            </p:cNvCxnSpPr>
            <p:nvPr/>
          </p:nvCxnSpPr>
          <p:spPr>
            <a:xfrm flipV="1">
              <a:off x="146452" y="6932019"/>
              <a:ext cx="3801945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979" name="Connection Line"/>
            <p:cNvCxnSpPr>
              <a:stCxn id="4926" idx="0"/>
              <a:endCxn id="4916" idx="0"/>
            </p:cNvCxnSpPr>
            <p:nvPr/>
          </p:nvCxnSpPr>
          <p:spPr>
            <a:xfrm flipH="1" flipV="1">
              <a:off x="146452" y="7682007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980" name="Connection Line"/>
            <p:cNvCxnSpPr>
              <a:stCxn id="4924" idx="0"/>
              <a:endCxn id="4916" idx="0"/>
            </p:cNvCxnSpPr>
            <p:nvPr/>
          </p:nvCxnSpPr>
          <p:spPr>
            <a:xfrm flipH="1">
              <a:off x="146452" y="7682007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981" name="Connection Line"/>
            <p:cNvCxnSpPr>
              <a:stCxn id="4923" idx="0"/>
              <a:endCxn id="4892" idx="0"/>
            </p:cNvCxnSpPr>
            <p:nvPr/>
          </p:nvCxnSpPr>
          <p:spPr>
            <a:xfrm flipH="1" flipV="1">
              <a:off x="146559" y="4682053"/>
              <a:ext cx="3801838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982" name="Connection Line"/>
            <p:cNvCxnSpPr>
              <a:stCxn id="4900" idx="0"/>
              <a:endCxn id="4887" idx="0"/>
            </p:cNvCxnSpPr>
            <p:nvPr/>
          </p:nvCxnSpPr>
          <p:spPr>
            <a:xfrm flipH="1">
              <a:off x="146559" y="1682099"/>
              <a:ext cx="3801945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983" name="Connection Line"/>
            <p:cNvCxnSpPr>
              <a:stCxn id="4897" idx="0"/>
              <a:endCxn id="4884" idx="0"/>
            </p:cNvCxnSpPr>
            <p:nvPr/>
          </p:nvCxnSpPr>
          <p:spPr>
            <a:xfrm flipH="1">
              <a:off x="146559" y="557116"/>
              <a:ext cx="3801945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984" name="Connection Line"/>
            <p:cNvCxnSpPr>
              <a:stCxn id="4882" idx="0"/>
              <a:endCxn id="4899" idx="0"/>
            </p:cNvCxnSpPr>
            <p:nvPr/>
          </p:nvCxnSpPr>
          <p:spPr>
            <a:xfrm>
              <a:off x="146559" y="932111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4985" name="Connection Line"/>
            <p:cNvCxnSpPr>
              <a:stCxn id="4914" idx="0"/>
              <a:endCxn id="4906" idx="0"/>
            </p:cNvCxnSpPr>
            <p:nvPr/>
          </p:nvCxnSpPr>
          <p:spPr>
            <a:xfrm flipV="1">
              <a:off x="146452" y="3932064"/>
              <a:ext cx="3802052" cy="299995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  <p:grpSp>
        <p:nvGrpSpPr>
          <p:cNvPr id="5092" name="Group"/>
          <p:cNvGrpSpPr/>
          <p:nvPr/>
        </p:nvGrpSpPr>
        <p:grpSpPr>
          <a:xfrm>
            <a:off x="8572500" y="444500"/>
            <a:ext cx="4094957" cy="8951599"/>
            <a:chOff x="0" y="0"/>
            <a:chExt cx="4094956" cy="8951598"/>
          </a:xfrm>
        </p:grpSpPr>
        <p:sp>
          <p:nvSpPr>
            <p:cNvPr id="4987" name="Oval"/>
            <p:cNvSpPr/>
            <p:nvPr/>
          </p:nvSpPr>
          <p:spPr>
            <a:xfrm>
              <a:off x="106" y="412510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88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89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90" name="Oval"/>
            <p:cNvSpPr/>
            <p:nvPr/>
          </p:nvSpPr>
          <p:spPr>
            <a:xfrm>
              <a:off x="106" y="1537493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91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92" name="Oval"/>
            <p:cNvSpPr/>
            <p:nvPr/>
          </p:nvSpPr>
          <p:spPr>
            <a:xfrm>
              <a:off x="106" y="2287480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93" name="Oval"/>
            <p:cNvSpPr/>
            <p:nvPr/>
          </p:nvSpPr>
          <p:spPr>
            <a:xfrm>
              <a:off x="106" y="2662475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94" name="Oval"/>
            <p:cNvSpPr/>
            <p:nvPr/>
          </p:nvSpPr>
          <p:spPr>
            <a:xfrm>
              <a:off x="106" y="3037470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95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96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97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98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99" name="Oval"/>
            <p:cNvSpPr/>
            <p:nvPr/>
          </p:nvSpPr>
          <p:spPr>
            <a:xfrm>
              <a:off x="106" y="4912440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00" name="Oval"/>
            <p:cNvSpPr/>
            <p:nvPr/>
          </p:nvSpPr>
          <p:spPr>
            <a:xfrm>
              <a:off x="106" y="5287434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01" name="Oval"/>
            <p:cNvSpPr/>
            <p:nvPr/>
          </p:nvSpPr>
          <p:spPr>
            <a:xfrm>
              <a:off x="106" y="5662428"/>
              <a:ext cx="292907" cy="289216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02" name="Oval"/>
            <p:cNvSpPr/>
            <p:nvPr/>
          </p:nvSpPr>
          <p:spPr>
            <a:xfrm>
              <a:off x="3802050" y="37515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03" name="Oval"/>
            <p:cNvSpPr/>
            <p:nvPr/>
          </p:nvSpPr>
          <p:spPr>
            <a:xfrm>
              <a:off x="3802050" y="412509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04" name="Oval"/>
            <p:cNvSpPr/>
            <p:nvPr/>
          </p:nvSpPr>
          <p:spPr>
            <a:xfrm>
              <a:off x="3802050" y="787503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05" name="Oval"/>
            <p:cNvSpPr/>
            <p:nvPr/>
          </p:nvSpPr>
          <p:spPr>
            <a:xfrm>
              <a:off x="3802050" y="1162498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06" name="Oval"/>
            <p:cNvSpPr/>
            <p:nvPr/>
          </p:nvSpPr>
          <p:spPr>
            <a:xfrm>
              <a:off x="3802050" y="1537492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07" name="Oval"/>
            <p:cNvSpPr/>
            <p:nvPr/>
          </p:nvSpPr>
          <p:spPr>
            <a:xfrm>
              <a:off x="3802050" y="1912486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08" name="Oval"/>
            <p:cNvSpPr/>
            <p:nvPr/>
          </p:nvSpPr>
          <p:spPr>
            <a:xfrm>
              <a:off x="3802050" y="2287480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09" name="Oval"/>
            <p:cNvSpPr/>
            <p:nvPr/>
          </p:nvSpPr>
          <p:spPr>
            <a:xfrm>
              <a:off x="3802050" y="2662475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10" name="Oval"/>
            <p:cNvSpPr/>
            <p:nvPr/>
          </p:nvSpPr>
          <p:spPr>
            <a:xfrm>
              <a:off x="3802050" y="3037470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11" name="Oval"/>
            <p:cNvSpPr/>
            <p:nvPr/>
          </p:nvSpPr>
          <p:spPr>
            <a:xfrm>
              <a:off x="3802050" y="3412463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12" name="Oval"/>
            <p:cNvSpPr/>
            <p:nvPr/>
          </p:nvSpPr>
          <p:spPr>
            <a:xfrm>
              <a:off x="3802050" y="3787457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13" name="Oval"/>
            <p:cNvSpPr/>
            <p:nvPr/>
          </p:nvSpPr>
          <p:spPr>
            <a:xfrm>
              <a:off x="3802050" y="4162452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14" name="Oval"/>
            <p:cNvSpPr/>
            <p:nvPr/>
          </p:nvSpPr>
          <p:spPr>
            <a:xfrm>
              <a:off x="3802050" y="4537446"/>
              <a:ext cx="292907" cy="289215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15" name="Oval"/>
            <p:cNvSpPr/>
            <p:nvPr/>
          </p:nvSpPr>
          <p:spPr>
            <a:xfrm>
              <a:off x="3802050" y="4912440"/>
              <a:ext cx="292907" cy="289215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16" name="Oval"/>
            <p:cNvSpPr/>
            <p:nvPr/>
          </p:nvSpPr>
          <p:spPr>
            <a:xfrm>
              <a:off x="3802050" y="5287434"/>
              <a:ext cx="292907" cy="289215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17" name="Oval"/>
            <p:cNvSpPr/>
            <p:nvPr/>
          </p:nvSpPr>
          <p:spPr>
            <a:xfrm>
              <a:off x="3802050" y="5662428"/>
              <a:ext cx="292907" cy="289216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18" name="Oval"/>
            <p:cNvSpPr/>
            <p:nvPr/>
          </p:nvSpPr>
          <p:spPr>
            <a:xfrm>
              <a:off x="0" y="603742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19" name="Oval"/>
            <p:cNvSpPr/>
            <p:nvPr/>
          </p:nvSpPr>
          <p:spPr>
            <a:xfrm>
              <a:off x="0" y="641241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20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21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22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23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24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25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26" name="Oval"/>
            <p:cNvSpPr/>
            <p:nvPr/>
          </p:nvSpPr>
          <p:spPr>
            <a:xfrm>
              <a:off x="3801943" y="6037423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27" name="Oval"/>
            <p:cNvSpPr/>
            <p:nvPr/>
          </p:nvSpPr>
          <p:spPr>
            <a:xfrm>
              <a:off x="3801943" y="641241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28" name="Oval"/>
            <p:cNvSpPr/>
            <p:nvPr/>
          </p:nvSpPr>
          <p:spPr>
            <a:xfrm>
              <a:off x="3801943" y="6787412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29" name="Oval"/>
            <p:cNvSpPr/>
            <p:nvPr/>
          </p:nvSpPr>
          <p:spPr>
            <a:xfrm>
              <a:off x="3801943" y="7162406"/>
              <a:ext cx="292907" cy="289215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30" name="Oval"/>
            <p:cNvSpPr/>
            <p:nvPr/>
          </p:nvSpPr>
          <p:spPr>
            <a:xfrm>
              <a:off x="3801943" y="7537400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31" name="Oval"/>
            <p:cNvSpPr/>
            <p:nvPr/>
          </p:nvSpPr>
          <p:spPr>
            <a:xfrm>
              <a:off x="3801943" y="7912394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32" name="Oval"/>
            <p:cNvSpPr/>
            <p:nvPr/>
          </p:nvSpPr>
          <p:spPr>
            <a:xfrm>
              <a:off x="3801943" y="8287388"/>
              <a:ext cx="292907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33" name="Oval"/>
            <p:cNvSpPr/>
            <p:nvPr/>
          </p:nvSpPr>
          <p:spPr>
            <a:xfrm>
              <a:off x="3801943" y="8662382"/>
              <a:ext cx="292907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34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5035" name="Connection Line"/>
            <p:cNvCxnSpPr>
              <a:stCxn id="4989" idx="0"/>
              <a:endCxn id="5002" idx="0"/>
            </p:cNvCxnSpPr>
            <p:nvPr/>
          </p:nvCxnSpPr>
          <p:spPr>
            <a:xfrm flipV="1">
              <a:off x="146559" y="182122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36" name="Connection Line"/>
            <p:cNvCxnSpPr>
              <a:stCxn id="5006" idx="0"/>
              <a:endCxn id="4989" idx="0"/>
            </p:cNvCxnSpPr>
            <p:nvPr/>
          </p:nvCxnSpPr>
          <p:spPr>
            <a:xfrm flipH="1" flipV="1">
              <a:off x="146559" y="1307105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37" name="Connection Line"/>
            <p:cNvCxnSpPr>
              <a:stCxn id="4989" idx="0"/>
              <a:endCxn id="5007" idx="0"/>
            </p:cNvCxnSpPr>
            <p:nvPr/>
          </p:nvCxnSpPr>
          <p:spPr>
            <a:xfrm>
              <a:off x="146559" y="1307105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38" name="Connection Line"/>
            <p:cNvCxnSpPr>
              <a:stCxn id="4989" idx="0"/>
              <a:endCxn id="5008" idx="0"/>
            </p:cNvCxnSpPr>
            <p:nvPr/>
          </p:nvCxnSpPr>
          <p:spPr>
            <a:xfrm>
              <a:off x="146559" y="1307105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39" name="Connection Line"/>
            <p:cNvCxnSpPr>
              <a:stCxn id="5009" idx="0"/>
              <a:endCxn id="4989" idx="0"/>
            </p:cNvCxnSpPr>
            <p:nvPr/>
          </p:nvCxnSpPr>
          <p:spPr>
            <a:xfrm flipH="1" flipV="1">
              <a:off x="146559" y="1307105"/>
              <a:ext cx="3801945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40" name="Connection Line"/>
            <p:cNvCxnSpPr>
              <a:stCxn id="4994" idx="0"/>
              <a:endCxn id="5010" idx="0"/>
            </p:cNvCxnSpPr>
            <p:nvPr/>
          </p:nvCxnSpPr>
          <p:spPr>
            <a:xfrm>
              <a:off x="146559" y="3182077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41" name="Connection Line"/>
            <p:cNvCxnSpPr>
              <a:stCxn id="5011" idx="0"/>
              <a:endCxn id="4994" idx="0"/>
            </p:cNvCxnSpPr>
            <p:nvPr/>
          </p:nvCxnSpPr>
          <p:spPr>
            <a:xfrm flipH="1" flipV="1">
              <a:off x="146559" y="3182077"/>
              <a:ext cx="3801945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42" name="Connection Line"/>
            <p:cNvCxnSpPr>
              <a:stCxn id="4994" idx="0"/>
              <a:endCxn id="5012" idx="0"/>
            </p:cNvCxnSpPr>
            <p:nvPr/>
          </p:nvCxnSpPr>
          <p:spPr>
            <a:xfrm>
              <a:off x="146559" y="3182077"/>
              <a:ext cx="3801945" cy="74998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43" name="Connection Line"/>
            <p:cNvCxnSpPr>
              <a:stCxn id="4994" idx="0"/>
              <a:endCxn id="5013" idx="0"/>
            </p:cNvCxnSpPr>
            <p:nvPr/>
          </p:nvCxnSpPr>
          <p:spPr>
            <a:xfrm>
              <a:off x="146559" y="3182077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44" name="Connection Line"/>
            <p:cNvCxnSpPr>
              <a:stCxn id="4994" idx="0"/>
              <a:endCxn id="5014" idx="0"/>
            </p:cNvCxnSpPr>
            <p:nvPr/>
          </p:nvCxnSpPr>
          <p:spPr>
            <a:xfrm>
              <a:off x="146559" y="3182077"/>
              <a:ext cx="3801945" cy="149997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45" name="Connection Line"/>
            <p:cNvCxnSpPr>
              <a:stCxn id="4994" idx="0"/>
              <a:endCxn id="5015" idx="0"/>
            </p:cNvCxnSpPr>
            <p:nvPr/>
          </p:nvCxnSpPr>
          <p:spPr>
            <a:xfrm>
              <a:off x="146559" y="3182077"/>
              <a:ext cx="3801945" cy="187497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46" name="Connection Line"/>
            <p:cNvCxnSpPr>
              <a:stCxn id="5014" idx="0"/>
              <a:endCxn id="5000" idx="0"/>
            </p:cNvCxnSpPr>
            <p:nvPr/>
          </p:nvCxnSpPr>
          <p:spPr>
            <a:xfrm flipH="1">
              <a:off x="146559" y="468205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47" name="Connection Line"/>
            <p:cNvCxnSpPr>
              <a:stCxn id="5015" idx="0"/>
              <a:endCxn id="5000" idx="0"/>
            </p:cNvCxnSpPr>
            <p:nvPr/>
          </p:nvCxnSpPr>
          <p:spPr>
            <a:xfrm flipH="1">
              <a:off x="146559" y="505704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48" name="Connection Line"/>
            <p:cNvCxnSpPr>
              <a:stCxn id="5016" idx="0"/>
              <a:endCxn id="5000" idx="0"/>
            </p:cNvCxnSpPr>
            <p:nvPr/>
          </p:nvCxnSpPr>
          <p:spPr>
            <a:xfrm flipH="1">
              <a:off x="146559" y="543204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49" name="Connection Line"/>
            <p:cNvCxnSpPr>
              <a:stCxn id="5017" idx="0"/>
              <a:endCxn id="5000" idx="0"/>
            </p:cNvCxnSpPr>
            <p:nvPr/>
          </p:nvCxnSpPr>
          <p:spPr>
            <a:xfrm flipH="1" flipV="1">
              <a:off x="146559" y="543204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50" name="Connection Line"/>
            <p:cNvCxnSpPr>
              <a:stCxn id="5026" idx="0"/>
              <a:endCxn id="5000" idx="0"/>
            </p:cNvCxnSpPr>
            <p:nvPr/>
          </p:nvCxnSpPr>
          <p:spPr>
            <a:xfrm flipH="1" flipV="1">
              <a:off x="146559" y="5432041"/>
              <a:ext cx="3801838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51" name="Connection Line"/>
            <p:cNvCxnSpPr>
              <a:stCxn id="5023" idx="0"/>
              <a:endCxn id="5028" idx="0"/>
            </p:cNvCxnSpPr>
            <p:nvPr/>
          </p:nvCxnSpPr>
          <p:spPr>
            <a:xfrm flipV="1">
              <a:off x="146452" y="6932019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52" name="Connection Line"/>
            <p:cNvCxnSpPr>
              <a:stCxn id="5023" idx="0"/>
              <a:endCxn id="5029" idx="0"/>
            </p:cNvCxnSpPr>
            <p:nvPr/>
          </p:nvCxnSpPr>
          <p:spPr>
            <a:xfrm flipV="1">
              <a:off x="146452" y="730701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53" name="Connection Line"/>
            <p:cNvCxnSpPr>
              <a:stCxn id="5023" idx="0"/>
              <a:endCxn id="5030" idx="0"/>
            </p:cNvCxnSpPr>
            <p:nvPr/>
          </p:nvCxnSpPr>
          <p:spPr>
            <a:xfrm flipV="1">
              <a:off x="146452" y="768200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54" name="Connection Line"/>
            <p:cNvCxnSpPr>
              <a:stCxn id="5023" idx="0"/>
              <a:endCxn id="5031" idx="0"/>
            </p:cNvCxnSpPr>
            <p:nvPr/>
          </p:nvCxnSpPr>
          <p:spPr>
            <a:xfrm>
              <a:off x="146452" y="805700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55" name="Connection Line"/>
            <p:cNvCxnSpPr>
              <a:stCxn id="5023" idx="0"/>
              <a:endCxn id="5032" idx="0"/>
            </p:cNvCxnSpPr>
            <p:nvPr/>
          </p:nvCxnSpPr>
          <p:spPr>
            <a:xfrm>
              <a:off x="146452" y="805700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56" name="Connection Line"/>
            <p:cNvCxnSpPr>
              <a:stCxn id="5023" idx="0"/>
              <a:endCxn id="5033" idx="0"/>
            </p:cNvCxnSpPr>
            <p:nvPr/>
          </p:nvCxnSpPr>
          <p:spPr>
            <a:xfrm>
              <a:off x="146452" y="8057001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57" name="Connection Line"/>
            <p:cNvCxnSpPr>
              <a:stCxn id="5010" idx="0"/>
              <a:endCxn id="4996" idx="0"/>
            </p:cNvCxnSpPr>
            <p:nvPr/>
          </p:nvCxnSpPr>
          <p:spPr>
            <a:xfrm flipH="1">
              <a:off x="146559" y="3182077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58" name="Connection Line"/>
            <p:cNvCxnSpPr>
              <a:stCxn id="5010" idx="0"/>
              <a:endCxn id="5001" idx="0"/>
            </p:cNvCxnSpPr>
            <p:nvPr/>
          </p:nvCxnSpPr>
          <p:spPr>
            <a:xfrm flipH="1">
              <a:off x="146559" y="3182077"/>
              <a:ext cx="3801945" cy="262495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59" name="Connection Line"/>
            <p:cNvCxnSpPr>
              <a:stCxn id="5011" idx="0"/>
              <a:endCxn id="4997" idx="0"/>
            </p:cNvCxnSpPr>
            <p:nvPr/>
          </p:nvCxnSpPr>
          <p:spPr>
            <a:xfrm flipH="1">
              <a:off x="146559" y="3557070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60" name="Connection Line"/>
            <p:cNvCxnSpPr>
              <a:stCxn id="5011" idx="0"/>
              <a:endCxn id="5001" idx="0"/>
            </p:cNvCxnSpPr>
            <p:nvPr/>
          </p:nvCxnSpPr>
          <p:spPr>
            <a:xfrm flipH="1">
              <a:off x="146559" y="3557070"/>
              <a:ext cx="3801945" cy="224996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61" name="Connection Line"/>
            <p:cNvCxnSpPr>
              <a:stCxn id="5012" idx="0"/>
              <a:endCxn id="4999" idx="0"/>
            </p:cNvCxnSpPr>
            <p:nvPr/>
          </p:nvCxnSpPr>
          <p:spPr>
            <a:xfrm flipH="1">
              <a:off x="146559" y="3932064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62" name="Connection Line"/>
            <p:cNvCxnSpPr>
              <a:stCxn id="5018" idx="0"/>
              <a:endCxn id="5027" idx="0"/>
            </p:cNvCxnSpPr>
            <p:nvPr/>
          </p:nvCxnSpPr>
          <p:spPr>
            <a:xfrm>
              <a:off x="146452" y="6182031"/>
              <a:ext cx="3801945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63" name="Connection Line"/>
            <p:cNvCxnSpPr>
              <a:stCxn id="4997" idx="0"/>
              <a:endCxn id="5013" idx="0"/>
            </p:cNvCxnSpPr>
            <p:nvPr/>
          </p:nvCxnSpPr>
          <p:spPr>
            <a:xfrm>
              <a:off x="146559" y="4307059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064" name="Connection Line"/>
            <p:cNvCxnSpPr>
              <a:stCxn id="5026" idx="0"/>
              <a:endCxn id="4998" idx="0"/>
            </p:cNvCxnSpPr>
            <p:nvPr/>
          </p:nvCxnSpPr>
          <p:spPr>
            <a:xfrm flipH="1" flipV="1">
              <a:off x="146559" y="4682053"/>
              <a:ext cx="3801838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065" name="Connection Line"/>
            <p:cNvCxnSpPr>
              <a:stCxn id="5017" idx="0"/>
              <a:endCxn id="4995" idx="0"/>
            </p:cNvCxnSpPr>
            <p:nvPr/>
          </p:nvCxnSpPr>
          <p:spPr>
            <a:xfrm flipH="1" flipV="1">
              <a:off x="146559" y="3557070"/>
              <a:ext cx="3801945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066" name="Connection Line"/>
            <p:cNvCxnSpPr>
              <a:stCxn id="5016" idx="0"/>
              <a:endCxn id="4996" idx="0"/>
            </p:cNvCxnSpPr>
            <p:nvPr/>
          </p:nvCxnSpPr>
          <p:spPr>
            <a:xfrm flipH="1" flipV="1">
              <a:off x="146559" y="3932065"/>
              <a:ext cx="3801945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067" name="Connection Line"/>
            <p:cNvCxnSpPr>
              <a:stCxn id="4995" idx="0"/>
              <a:endCxn id="5012" idx="0"/>
            </p:cNvCxnSpPr>
            <p:nvPr/>
          </p:nvCxnSpPr>
          <p:spPr>
            <a:xfrm>
              <a:off x="146559" y="3557070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068" name="Connection Line"/>
            <p:cNvCxnSpPr>
              <a:stCxn id="5019" idx="0"/>
              <a:endCxn id="5027" idx="0"/>
            </p:cNvCxnSpPr>
            <p:nvPr/>
          </p:nvCxnSpPr>
          <p:spPr>
            <a:xfrm>
              <a:off x="146452" y="6557024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069" name="Connection Line"/>
            <p:cNvCxnSpPr>
              <a:stCxn id="5009" idx="0"/>
              <a:endCxn id="4988" idx="0"/>
            </p:cNvCxnSpPr>
            <p:nvPr/>
          </p:nvCxnSpPr>
          <p:spPr>
            <a:xfrm flipH="1" flipV="1">
              <a:off x="146559" y="932111"/>
              <a:ext cx="3801945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070" name="Connection Line"/>
            <p:cNvCxnSpPr>
              <a:stCxn id="4991" idx="0"/>
              <a:endCxn id="5005" idx="0"/>
            </p:cNvCxnSpPr>
            <p:nvPr/>
          </p:nvCxnSpPr>
          <p:spPr>
            <a:xfrm flipV="1">
              <a:off x="146559" y="1307105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071" name="Connection Line"/>
            <p:cNvCxnSpPr>
              <a:stCxn id="4992" idx="0"/>
              <a:endCxn id="5004" idx="0"/>
            </p:cNvCxnSpPr>
            <p:nvPr/>
          </p:nvCxnSpPr>
          <p:spPr>
            <a:xfrm flipV="1">
              <a:off x="146559" y="932110"/>
              <a:ext cx="3801945" cy="149997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072" name="Connection Line"/>
            <p:cNvCxnSpPr>
              <a:stCxn id="4987" idx="0"/>
              <a:endCxn id="5008" idx="0"/>
            </p:cNvCxnSpPr>
            <p:nvPr/>
          </p:nvCxnSpPr>
          <p:spPr>
            <a:xfrm>
              <a:off x="146559" y="557117"/>
              <a:ext cx="3801945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073" name="Connection Line"/>
            <p:cNvCxnSpPr>
              <a:stCxn id="5003" idx="0"/>
              <a:endCxn id="5034" idx="0"/>
            </p:cNvCxnSpPr>
            <p:nvPr/>
          </p:nvCxnSpPr>
          <p:spPr>
            <a:xfrm flipH="1" flipV="1">
              <a:off x="146559" y="144607"/>
              <a:ext cx="3801945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074" name="Connection Line"/>
            <p:cNvCxnSpPr>
              <a:stCxn id="4987" idx="0"/>
              <a:endCxn id="5004" idx="0"/>
            </p:cNvCxnSpPr>
            <p:nvPr/>
          </p:nvCxnSpPr>
          <p:spPr>
            <a:xfrm>
              <a:off x="146559" y="557117"/>
              <a:ext cx="3801945" cy="37499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075" name="Connection Line"/>
            <p:cNvCxnSpPr>
              <a:stCxn id="4993" idx="0"/>
              <a:endCxn id="5008" idx="0"/>
            </p:cNvCxnSpPr>
            <p:nvPr/>
          </p:nvCxnSpPr>
          <p:spPr>
            <a:xfrm flipV="1">
              <a:off x="146559" y="2432087"/>
              <a:ext cx="3801945" cy="37499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076" name="Connection Line"/>
            <p:cNvCxnSpPr>
              <a:stCxn id="5006" idx="0"/>
              <a:endCxn id="4990" idx="0"/>
            </p:cNvCxnSpPr>
            <p:nvPr/>
          </p:nvCxnSpPr>
          <p:spPr>
            <a:xfrm flipH="1">
              <a:off x="146559" y="1682099"/>
              <a:ext cx="3801945" cy="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sp>
          <p:nvSpPr>
            <p:cNvPr id="5097" name="Connection Line"/>
            <p:cNvSpPr/>
            <p:nvPr/>
          </p:nvSpPr>
          <p:spPr>
            <a:xfrm>
              <a:off x="146560" y="256480"/>
              <a:ext cx="3676296" cy="2175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D6D5D5">
                  <a:alpha val="15000"/>
                </a:srgbClr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cxnSp>
          <p:nvCxnSpPr>
            <p:cNvPr id="5078" name="Connection Line"/>
            <p:cNvCxnSpPr>
              <a:stCxn id="4992" idx="0"/>
              <a:endCxn id="5007" idx="0"/>
            </p:cNvCxnSpPr>
            <p:nvPr/>
          </p:nvCxnSpPr>
          <p:spPr>
            <a:xfrm flipV="1">
              <a:off x="146559" y="2057093"/>
              <a:ext cx="3801945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079" name="Connection Line"/>
            <p:cNvCxnSpPr>
              <a:stCxn id="4993" idx="0"/>
              <a:endCxn id="5012" idx="0"/>
            </p:cNvCxnSpPr>
            <p:nvPr/>
          </p:nvCxnSpPr>
          <p:spPr>
            <a:xfrm>
              <a:off x="146559" y="2807083"/>
              <a:ext cx="3801945" cy="112498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080" name="Connection Line"/>
            <p:cNvCxnSpPr>
              <a:stCxn id="4993" idx="0"/>
              <a:endCxn id="5004" idx="0"/>
            </p:cNvCxnSpPr>
            <p:nvPr/>
          </p:nvCxnSpPr>
          <p:spPr>
            <a:xfrm flipV="1">
              <a:off x="146559" y="932110"/>
              <a:ext cx="3801945" cy="187497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081" name="Connection Line"/>
            <p:cNvCxnSpPr>
              <a:stCxn id="5014" idx="0"/>
              <a:endCxn id="4990" idx="0"/>
            </p:cNvCxnSpPr>
            <p:nvPr/>
          </p:nvCxnSpPr>
          <p:spPr>
            <a:xfrm flipH="1" flipV="1">
              <a:off x="146559" y="1682100"/>
              <a:ext cx="3801945" cy="299995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082" name="Connection Line"/>
            <p:cNvCxnSpPr>
              <a:stCxn id="5021" idx="0"/>
              <a:endCxn id="5028" idx="0"/>
            </p:cNvCxnSpPr>
            <p:nvPr/>
          </p:nvCxnSpPr>
          <p:spPr>
            <a:xfrm flipV="1">
              <a:off x="146452" y="6932019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083" name="Connection Line"/>
            <p:cNvCxnSpPr>
              <a:stCxn id="5029" idx="0"/>
              <a:endCxn id="5024" idx="0"/>
            </p:cNvCxnSpPr>
            <p:nvPr/>
          </p:nvCxnSpPr>
          <p:spPr>
            <a:xfrm flipH="1">
              <a:off x="146452" y="7307013"/>
              <a:ext cx="3801945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084" name="Connection Line"/>
            <p:cNvCxnSpPr>
              <a:stCxn id="5025" idx="0"/>
              <a:endCxn id="5028" idx="0"/>
            </p:cNvCxnSpPr>
            <p:nvPr/>
          </p:nvCxnSpPr>
          <p:spPr>
            <a:xfrm flipV="1">
              <a:off x="146452" y="6932019"/>
              <a:ext cx="3801945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085" name="Connection Line"/>
            <p:cNvCxnSpPr>
              <a:stCxn id="5032" idx="0"/>
              <a:endCxn id="5022" idx="0"/>
            </p:cNvCxnSpPr>
            <p:nvPr/>
          </p:nvCxnSpPr>
          <p:spPr>
            <a:xfrm flipH="1" flipV="1">
              <a:off x="146452" y="7682007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086" name="Connection Line"/>
            <p:cNvCxnSpPr>
              <a:stCxn id="5030" idx="0"/>
              <a:endCxn id="5022" idx="0"/>
            </p:cNvCxnSpPr>
            <p:nvPr/>
          </p:nvCxnSpPr>
          <p:spPr>
            <a:xfrm flipH="1">
              <a:off x="146452" y="7682007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087" name="Connection Line"/>
            <p:cNvCxnSpPr>
              <a:stCxn id="5029" idx="0"/>
              <a:endCxn id="4998" idx="0"/>
            </p:cNvCxnSpPr>
            <p:nvPr/>
          </p:nvCxnSpPr>
          <p:spPr>
            <a:xfrm flipH="1" flipV="1">
              <a:off x="146559" y="4682053"/>
              <a:ext cx="3801838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088" name="Connection Line"/>
            <p:cNvCxnSpPr>
              <a:stCxn id="5006" idx="0"/>
              <a:endCxn id="4993" idx="0"/>
            </p:cNvCxnSpPr>
            <p:nvPr/>
          </p:nvCxnSpPr>
          <p:spPr>
            <a:xfrm flipH="1">
              <a:off x="146559" y="1682099"/>
              <a:ext cx="3801945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089" name="Connection Line"/>
            <p:cNvCxnSpPr>
              <a:stCxn id="5003" idx="0"/>
              <a:endCxn id="4990" idx="0"/>
            </p:cNvCxnSpPr>
            <p:nvPr/>
          </p:nvCxnSpPr>
          <p:spPr>
            <a:xfrm flipH="1">
              <a:off x="146559" y="557116"/>
              <a:ext cx="3801945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090" name="Connection Line"/>
            <p:cNvCxnSpPr>
              <a:stCxn id="4988" idx="0"/>
              <a:endCxn id="5005" idx="0"/>
            </p:cNvCxnSpPr>
            <p:nvPr/>
          </p:nvCxnSpPr>
          <p:spPr>
            <a:xfrm>
              <a:off x="146559" y="932111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091" name="Connection Line"/>
            <p:cNvCxnSpPr>
              <a:stCxn id="5020" idx="0"/>
              <a:endCxn id="5012" idx="0"/>
            </p:cNvCxnSpPr>
            <p:nvPr/>
          </p:nvCxnSpPr>
          <p:spPr>
            <a:xfrm flipV="1">
              <a:off x="146452" y="3932064"/>
              <a:ext cx="3802052" cy="299995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  <p:grpSp>
        <p:nvGrpSpPr>
          <p:cNvPr id="5095" name="Group"/>
          <p:cNvGrpSpPr/>
          <p:nvPr/>
        </p:nvGrpSpPr>
        <p:grpSpPr>
          <a:xfrm>
            <a:off x="2357517" y="5494895"/>
            <a:ext cx="5722319" cy="1270001"/>
            <a:chOff x="0" y="0"/>
            <a:chExt cx="5722318" cy="1270000"/>
          </a:xfrm>
        </p:grpSpPr>
        <p:sp>
          <p:nvSpPr>
            <p:cNvPr id="5093" name="1 Cluster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 Cluster</a:t>
              </a:r>
            </a:p>
          </p:txBody>
        </p:sp>
        <p:sp>
          <p:nvSpPr>
            <p:cNvPr id="5094" name="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Allocate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86" grpId="1"/>
      <p:bldP build="whole" bldLvl="1" animBg="1" rev="0" advAuto="0" spid="5092" grpId="2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" name="Allocate Stage"/>
          <p:cNvSpPr txBox="1"/>
          <p:nvPr>
            <p:ph type="title"/>
          </p:nvPr>
        </p:nvSpPr>
        <p:spPr>
          <a:xfrm>
            <a:off x="952500" y="254000"/>
            <a:ext cx="7134885" cy="2159000"/>
          </a:xfrm>
          <a:prstGeom prst="rect">
            <a:avLst/>
          </a:prstGeom>
        </p:spPr>
        <p:txBody>
          <a:bodyPr/>
          <a:lstStyle/>
          <a:p>
            <a:pPr/>
            <a:r>
              <a:t>Allocate Stage</a:t>
            </a:r>
          </a:p>
        </p:txBody>
      </p:sp>
      <p:sp>
        <p:nvSpPr>
          <p:cNvPr id="5100" name="Scan skipped transactions"/>
          <p:cNvSpPr/>
          <p:nvPr/>
        </p:nvSpPr>
        <p:spPr>
          <a:xfrm>
            <a:off x="953699" y="2881309"/>
            <a:ext cx="7132487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Scan skipped transactions</a:t>
            </a:r>
          </a:p>
        </p:txBody>
      </p:sp>
      <p:grpSp>
        <p:nvGrpSpPr>
          <p:cNvPr id="5103" name="Group"/>
          <p:cNvGrpSpPr/>
          <p:nvPr/>
        </p:nvGrpSpPr>
        <p:grpSpPr>
          <a:xfrm>
            <a:off x="2357517" y="4188102"/>
            <a:ext cx="5722319" cy="1270001"/>
            <a:chOff x="0" y="0"/>
            <a:chExt cx="5722318" cy="1270000"/>
          </a:xfrm>
        </p:grpSpPr>
        <p:sp>
          <p:nvSpPr>
            <p:cNvPr id="5101" name="0 Clusters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0 Clusters</a:t>
              </a:r>
            </a:p>
          </p:txBody>
        </p:sp>
        <p:sp>
          <p:nvSpPr>
            <p:cNvPr id="5102" name="Random 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Random Allocate</a:t>
              </a:r>
            </a:p>
          </p:txBody>
        </p:sp>
      </p:grpSp>
      <p:grpSp>
        <p:nvGrpSpPr>
          <p:cNvPr id="5106" name="Group"/>
          <p:cNvGrpSpPr/>
          <p:nvPr/>
        </p:nvGrpSpPr>
        <p:grpSpPr>
          <a:xfrm>
            <a:off x="2357517" y="6801688"/>
            <a:ext cx="5722319" cy="1270001"/>
            <a:chOff x="0" y="0"/>
            <a:chExt cx="5722318" cy="1270000"/>
          </a:xfrm>
        </p:grpSpPr>
        <p:sp>
          <p:nvSpPr>
            <p:cNvPr id="5104" name="Else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Else</a:t>
              </a:r>
            </a:p>
          </p:txBody>
        </p:sp>
        <p:sp>
          <p:nvSpPr>
            <p:cNvPr id="5105" name="Residual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Residual</a:t>
              </a:r>
            </a:p>
          </p:txBody>
        </p:sp>
      </p:grpSp>
      <p:grpSp>
        <p:nvGrpSpPr>
          <p:cNvPr id="5109" name="Group"/>
          <p:cNvGrpSpPr/>
          <p:nvPr/>
        </p:nvGrpSpPr>
        <p:grpSpPr>
          <a:xfrm>
            <a:off x="2357517" y="5494895"/>
            <a:ext cx="5722319" cy="1270001"/>
            <a:chOff x="0" y="0"/>
            <a:chExt cx="5722318" cy="1270000"/>
          </a:xfrm>
        </p:grpSpPr>
        <p:sp>
          <p:nvSpPr>
            <p:cNvPr id="5107" name="1 Cluster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 Cluster</a:t>
              </a:r>
            </a:p>
          </p:txBody>
        </p:sp>
        <p:sp>
          <p:nvSpPr>
            <p:cNvPr id="5108" name="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Allocate</a:t>
              </a:r>
            </a:p>
          </p:txBody>
        </p:sp>
      </p:grpSp>
      <p:sp>
        <p:nvSpPr>
          <p:cNvPr id="5110" name="Rectangle"/>
          <p:cNvSpPr/>
          <p:nvPr/>
        </p:nvSpPr>
        <p:spPr>
          <a:xfrm>
            <a:off x="566913" y="2379930"/>
            <a:ext cx="7767345" cy="6171437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5113" name="Group"/>
          <p:cNvGrpSpPr/>
          <p:nvPr/>
        </p:nvGrpSpPr>
        <p:grpSpPr>
          <a:xfrm>
            <a:off x="2357517" y="4188102"/>
            <a:ext cx="5722319" cy="1270001"/>
            <a:chOff x="0" y="0"/>
            <a:chExt cx="5722318" cy="1270000"/>
          </a:xfrm>
        </p:grpSpPr>
        <p:sp>
          <p:nvSpPr>
            <p:cNvPr id="5111" name="0 Clusters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0 Clusters</a:t>
              </a:r>
            </a:p>
          </p:txBody>
        </p:sp>
        <p:sp>
          <p:nvSpPr>
            <p:cNvPr id="5112" name="Random 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Random Allocate</a:t>
              </a:r>
            </a:p>
          </p:txBody>
        </p:sp>
      </p:grpSp>
      <p:grpSp>
        <p:nvGrpSpPr>
          <p:cNvPr id="5219" name="Group"/>
          <p:cNvGrpSpPr/>
          <p:nvPr/>
        </p:nvGrpSpPr>
        <p:grpSpPr>
          <a:xfrm>
            <a:off x="8572500" y="444500"/>
            <a:ext cx="4094957" cy="8951599"/>
            <a:chOff x="0" y="0"/>
            <a:chExt cx="4094956" cy="8951598"/>
          </a:xfrm>
        </p:grpSpPr>
        <p:sp>
          <p:nvSpPr>
            <p:cNvPr id="5114" name="Oval"/>
            <p:cNvSpPr/>
            <p:nvPr/>
          </p:nvSpPr>
          <p:spPr>
            <a:xfrm>
              <a:off x="106" y="412509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15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16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17" name="Oval"/>
            <p:cNvSpPr/>
            <p:nvPr/>
          </p:nvSpPr>
          <p:spPr>
            <a:xfrm>
              <a:off x="106" y="1537492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18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19" name="Oval"/>
            <p:cNvSpPr/>
            <p:nvPr/>
          </p:nvSpPr>
          <p:spPr>
            <a:xfrm>
              <a:off x="106" y="2287480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20" name="Oval"/>
            <p:cNvSpPr/>
            <p:nvPr/>
          </p:nvSpPr>
          <p:spPr>
            <a:xfrm>
              <a:off x="106" y="2662475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21" name="Oval"/>
            <p:cNvSpPr/>
            <p:nvPr/>
          </p:nvSpPr>
          <p:spPr>
            <a:xfrm>
              <a:off x="106" y="3037469"/>
              <a:ext cx="292907" cy="289216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22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23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24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25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26" name="Oval"/>
            <p:cNvSpPr/>
            <p:nvPr/>
          </p:nvSpPr>
          <p:spPr>
            <a:xfrm>
              <a:off x="106" y="4912440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27" name="Oval"/>
            <p:cNvSpPr/>
            <p:nvPr/>
          </p:nvSpPr>
          <p:spPr>
            <a:xfrm>
              <a:off x="106" y="5287434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28" name="Oval"/>
            <p:cNvSpPr/>
            <p:nvPr/>
          </p:nvSpPr>
          <p:spPr>
            <a:xfrm>
              <a:off x="106" y="5662428"/>
              <a:ext cx="292907" cy="289216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29" name="Oval"/>
            <p:cNvSpPr/>
            <p:nvPr/>
          </p:nvSpPr>
          <p:spPr>
            <a:xfrm>
              <a:off x="3802050" y="37515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30" name="Oval"/>
            <p:cNvSpPr/>
            <p:nvPr/>
          </p:nvSpPr>
          <p:spPr>
            <a:xfrm>
              <a:off x="3802050" y="412509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31" name="Oval"/>
            <p:cNvSpPr/>
            <p:nvPr/>
          </p:nvSpPr>
          <p:spPr>
            <a:xfrm>
              <a:off x="3802050" y="787503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32" name="Oval"/>
            <p:cNvSpPr/>
            <p:nvPr/>
          </p:nvSpPr>
          <p:spPr>
            <a:xfrm>
              <a:off x="3802050" y="1162498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33" name="Oval"/>
            <p:cNvSpPr/>
            <p:nvPr/>
          </p:nvSpPr>
          <p:spPr>
            <a:xfrm>
              <a:off x="3802050" y="1537492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34" name="Oval"/>
            <p:cNvSpPr/>
            <p:nvPr/>
          </p:nvSpPr>
          <p:spPr>
            <a:xfrm>
              <a:off x="3802050" y="1912486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35" name="Oval"/>
            <p:cNvSpPr/>
            <p:nvPr/>
          </p:nvSpPr>
          <p:spPr>
            <a:xfrm>
              <a:off x="3802050" y="2287480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36" name="Oval"/>
            <p:cNvSpPr/>
            <p:nvPr/>
          </p:nvSpPr>
          <p:spPr>
            <a:xfrm>
              <a:off x="3802050" y="2662475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37" name="Oval"/>
            <p:cNvSpPr/>
            <p:nvPr/>
          </p:nvSpPr>
          <p:spPr>
            <a:xfrm>
              <a:off x="3802050" y="3037469"/>
              <a:ext cx="292907" cy="289216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38" name="Oval"/>
            <p:cNvSpPr/>
            <p:nvPr/>
          </p:nvSpPr>
          <p:spPr>
            <a:xfrm>
              <a:off x="3802050" y="3412463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39" name="Oval"/>
            <p:cNvSpPr/>
            <p:nvPr/>
          </p:nvSpPr>
          <p:spPr>
            <a:xfrm>
              <a:off x="3802050" y="3787457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40" name="Oval"/>
            <p:cNvSpPr/>
            <p:nvPr/>
          </p:nvSpPr>
          <p:spPr>
            <a:xfrm>
              <a:off x="3802050" y="4162452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41" name="Oval"/>
            <p:cNvSpPr/>
            <p:nvPr/>
          </p:nvSpPr>
          <p:spPr>
            <a:xfrm>
              <a:off x="3802050" y="4537446"/>
              <a:ext cx="292907" cy="289215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42" name="Oval"/>
            <p:cNvSpPr/>
            <p:nvPr/>
          </p:nvSpPr>
          <p:spPr>
            <a:xfrm>
              <a:off x="3802050" y="4912440"/>
              <a:ext cx="292907" cy="289215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43" name="Oval"/>
            <p:cNvSpPr/>
            <p:nvPr/>
          </p:nvSpPr>
          <p:spPr>
            <a:xfrm>
              <a:off x="3802050" y="5287434"/>
              <a:ext cx="292907" cy="289215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44" name="Oval"/>
            <p:cNvSpPr/>
            <p:nvPr/>
          </p:nvSpPr>
          <p:spPr>
            <a:xfrm>
              <a:off x="3802050" y="5662428"/>
              <a:ext cx="292907" cy="289216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45" name="Oval"/>
            <p:cNvSpPr/>
            <p:nvPr/>
          </p:nvSpPr>
          <p:spPr>
            <a:xfrm>
              <a:off x="0" y="603742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46" name="Oval"/>
            <p:cNvSpPr/>
            <p:nvPr/>
          </p:nvSpPr>
          <p:spPr>
            <a:xfrm>
              <a:off x="0" y="641241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47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48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49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50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51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52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53" name="Oval"/>
            <p:cNvSpPr/>
            <p:nvPr/>
          </p:nvSpPr>
          <p:spPr>
            <a:xfrm>
              <a:off x="3801943" y="6037422"/>
              <a:ext cx="292907" cy="289216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54" name="Oval"/>
            <p:cNvSpPr/>
            <p:nvPr/>
          </p:nvSpPr>
          <p:spPr>
            <a:xfrm>
              <a:off x="3801943" y="6412417"/>
              <a:ext cx="292907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55" name="Oval"/>
            <p:cNvSpPr/>
            <p:nvPr/>
          </p:nvSpPr>
          <p:spPr>
            <a:xfrm>
              <a:off x="3801943" y="6787412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56" name="Oval"/>
            <p:cNvSpPr/>
            <p:nvPr/>
          </p:nvSpPr>
          <p:spPr>
            <a:xfrm>
              <a:off x="3801943" y="7162406"/>
              <a:ext cx="292907" cy="289215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57" name="Oval"/>
            <p:cNvSpPr/>
            <p:nvPr/>
          </p:nvSpPr>
          <p:spPr>
            <a:xfrm>
              <a:off x="3801943" y="7537400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58" name="Oval"/>
            <p:cNvSpPr/>
            <p:nvPr/>
          </p:nvSpPr>
          <p:spPr>
            <a:xfrm>
              <a:off x="3801943" y="7912394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59" name="Oval"/>
            <p:cNvSpPr/>
            <p:nvPr/>
          </p:nvSpPr>
          <p:spPr>
            <a:xfrm>
              <a:off x="3801943" y="8287388"/>
              <a:ext cx="292907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60" name="Oval"/>
            <p:cNvSpPr/>
            <p:nvPr/>
          </p:nvSpPr>
          <p:spPr>
            <a:xfrm>
              <a:off x="3801943" y="8662382"/>
              <a:ext cx="292907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61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5162" name="Connection Line"/>
            <p:cNvCxnSpPr>
              <a:stCxn id="5116" idx="0"/>
              <a:endCxn id="5129" idx="0"/>
            </p:cNvCxnSpPr>
            <p:nvPr/>
          </p:nvCxnSpPr>
          <p:spPr>
            <a:xfrm flipV="1">
              <a:off x="146559" y="182122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63" name="Connection Line"/>
            <p:cNvCxnSpPr>
              <a:stCxn id="5133" idx="0"/>
              <a:endCxn id="5116" idx="0"/>
            </p:cNvCxnSpPr>
            <p:nvPr/>
          </p:nvCxnSpPr>
          <p:spPr>
            <a:xfrm flipH="1" flipV="1">
              <a:off x="146559" y="1307105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64" name="Connection Line"/>
            <p:cNvCxnSpPr>
              <a:stCxn id="5116" idx="0"/>
              <a:endCxn id="5134" idx="0"/>
            </p:cNvCxnSpPr>
            <p:nvPr/>
          </p:nvCxnSpPr>
          <p:spPr>
            <a:xfrm>
              <a:off x="146559" y="1307105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65" name="Connection Line"/>
            <p:cNvCxnSpPr>
              <a:stCxn id="5116" idx="0"/>
              <a:endCxn id="5135" idx="0"/>
            </p:cNvCxnSpPr>
            <p:nvPr/>
          </p:nvCxnSpPr>
          <p:spPr>
            <a:xfrm>
              <a:off x="146559" y="1307105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66" name="Connection Line"/>
            <p:cNvCxnSpPr>
              <a:stCxn id="5136" idx="0"/>
              <a:endCxn id="5116" idx="0"/>
            </p:cNvCxnSpPr>
            <p:nvPr/>
          </p:nvCxnSpPr>
          <p:spPr>
            <a:xfrm flipH="1" flipV="1">
              <a:off x="146559" y="1307105"/>
              <a:ext cx="3801945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67" name="Connection Line"/>
            <p:cNvCxnSpPr>
              <a:stCxn id="5121" idx="0"/>
              <a:endCxn id="5137" idx="0"/>
            </p:cNvCxnSpPr>
            <p:nvPr/>
          </p:nvCxnSpPr>
          <p:spPr>
            <a:xfrm>
              <a:off x="146559" y="3182076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68" name="Connection Line"/>
            <p:cNvCxnSpPr>
              <a:stCxn id="5138" idx="0"/>
              <a:endCxn id="5121" idx="0"/>
            </p:cNvCxnSpPr>
            <p:nvPr/>
          </p:nvCxnSpPr>
          <p:spPr>
            <a:xfrm flipH="1" flipV="1">
              <a:off x="146559" y="3182076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69" name="Connection Line"/>
            <p:cNvCxnSpPr>
              <a:stCxn id="5121" idx="0"/>
              <a:endCxn id="5139" idx="0"/>
            </p:cNvCxnSpPr>
            <p:nvPr/>
          </p:nvCxnSpPr>
          <p:spPr>
            <a:xfrm>
              <a:off x="146559" y="3182076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70" name="Connection Line"/>
            <p:cNvCxnSpPr>
              <a:stCxn id="5121" idx="0"/>
              <a:endCxn id="5140" idx="0"/>
            </p:cNvCxnSpPr>
            <p:nvPr/>
          </p:nvCxnSpPr>
          <p:spPr>
            <a:xfrm>
              <a:off x="146559" y="3182076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71" name="Connection Line"/>
            <p:cNvCxnSpPr>
              <a:stCxn id="5121" idx="0"/>
              <a:endCxn id="5141" idx="0"/>
            </p:cNvCxnSpPr>
            <p:nvPr/>
          </p:nvCxnSpPr>
          <p:spPr>
            <a:xfrm>
              <a:off x="146559" y="3182076"/>
              <a:ext cx="3801945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72" name="Connection Line"/>
            <p:cNvCxnSpPr>
              <a:stCxn id="5121" idx="0"/>
              <a:endCxn id="5142" idx="0"/>
            </p:cNvCxnSpPr>
            <p:nvPr/>
          </p:nvCxnSpPr>
          <p:spPr>
            <a:xfrm>
              <a:off x="146559" y="3182076"/>
              <a:ext cx="3801945" cy="187497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73" name="Connection Line"/>
            <p:cNvCxnSpPr>
              <a:stCxn id="5141" idx="0"/>
              <a:endCxn id="5127" idx="0"/>
            </p:cNvCxnSpPr>
            <p:nvPr/>
          </p:nvCxnSpPr>
          <p:spPr>
            <a:xfrm flipH="1">
              <a:off x="146559" y="468205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74" name="Connection Line"/>
            <p:cNvCxnSpPr>
              <a:stCxn id="5142" idx="0"/>
              <a:endCxn id="5127" idx="0"/>
            </p:cNvCxnSpPr>
            <p:nvPr/>
          </p:nvCxnSpPr>
          <p:spPr>
            <a:xfrm flipH="1">
              <a:off x="146559" y="505704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75" name="Connection Line"/>
            <p:cNvCxnSpPr>
              <a:stCxn id="5143" idx="0"/>
              <a:endCxn id="5127" idx="0"/>
            </p:cNvCxnSpPr>
            <p:nvPr/>
          </p:nvCxnSpPr>
          <p:spPr>
            <a:xfrm flipH="1">
              <a:off x="146559" y="543204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76" name="Connection Line"/>
            <p:cNvCxnSpPr>
              <a:stCxn id="5144" idx="0"/>
              <a:endCxn id="5127" idx="0"/>
            </p:cNvCxnSpPr>
            <p:nvPr/>
          </p:nvCxnSpPr>
          <p:spPr>
            <a:xfrm flipH="1" flipV="1">
              <a:off x="146559" y="543204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77" name="Connection Line"/>
            <p:cNvCxnSpPr>
              <a:stCxn id="5153" idx="0"/>
              <a:endCxn id="5127" idx="0"/>
            </p:cNvCxnSpPr>
            <p:nvPr/>
          </p:nvCxnSpPr>
          <p:spPr>
            <a:xfrm flipH="1" flipV="1">
              <a:off x="146559" y="5432041"/>
              <a:ext cx="3801838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78" name="Connection Line"/>
            <p:cNvCxnSpPr>
              <a:stCxn id="5150" idx="0"/>
              <a:endCxn id="5155" idx="0"/>
            </p:cNvCxnSpPr>
            <p:nvPr/>
          </p:nvCxnSpPr>
          <p:spPr>
            <a:xfrm flipV="1">
              <a:off x="146452" y="6932019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79" name="Connection Line"/>
            <p:cNvCxnSpPr>
              <a:stCxn id="5150" idx="0"/>
              <a:endCxn id="5156" idx="0"/>
            </p:cNvCxnSpPr>
            <p:nvPr/>
          </p:nvCxnSpPr>
          <p:spPr>
            <a:xfrm flipV="1">
              <a:off x="146452" y="730701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80" name="Connection Line"/>
            <p:cNvCxnSpPr>
              <a:stCxn id="5150" idx="0"/>
              <a:endCxn id="5157" idx="0"/>
            </p:cNvCxnSpPr>
            <p:nvPr/>
          </p:nvCxnSpPr>
          <p:spPr>
            <a:xfrm flipV="1">
              <a:off x="146452" y="768200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81" name="Connection Line"/>
            <p:cNvCxnSpPr>
              <a:stCxn id="5150" idx="0"/>
              <a:endCxn id="5158" idx="0"/>
            </p:cNvCxnSpPr>
            <p:nvPr/>
          </p:nvCxnSpPr>
          <p:spPr>
            <a:xfrm>
              <a:off x="146452" y="805700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82" name="Connection Line"/>
            <p:cNvCxnSpPr>
              <a:stCxn id="5150" idx="0"/>
              <a:endCxn id="5159" idx="0"/>
            </p:cNvCxnSpPr>
            <p:nvPr/>
          </p:nvCxnSpPr>
          <p:spPr>
            <a:xfrm>
              <a:off x="146452" y="805700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83" name="Connection Line"/>
            <p:cNvCxnSpPr>
              <a:stCxn id="5150" idx="0"/>
              <a:endCxn id="5160" idx="0"/>
            </p:cNvCxnSpPr>
            <p:nvPr/>
          </p:nvCxnSpPr>
          <p:spPr>
            <a:xfrm>
              <a:off x="146452" y="8057001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84" name="Connection Line"/>
            <p:cNvCxnSpPr>
              <a:stCxn id="5137" idx="0"/>
              <a:endCxn id="5123" idx="0"/>
            </p:cNvCxnSpPr>
            <p:nvPr/>
          </p:nvCxnSpPr>
          <p:spPr>
            <a:xfrm flipH="1">
              <a:off x="146559" y="3182076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85" name="Connection Line"/>
            <p:cNvCxnSpPr>
              <a:stCxn id="5137" idx="0"/>
              <a:endCxn id="5128" idx="0"/>
            </p:cNvCxnSpPr>
            <p:nvPr/>
          </p:nvCxnSpPr>
          <p:spPr>
            <a:xfrm flipH="1">
              <a:off x="146559" y="3182076"/>
              <a:ext cx="3801945" cy="262496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86" name="Connection Line"/>
            <p:cNvCxnSpPr>
              <a:stCxn id="5138" idx="0"/>
              <a:endCxn id="5124" idx="0"/>
            </p:cNvCxnSpPr>
            <p:nvPr/>
          </p:nvCxnSpPr>
          <p:spPr>
            <a:xfrm flipH="1">
              <a:off x="146559" y="3557070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87" name="Connection Line"/>
            <p:cNvCxnSpPr>
              <a:stCxn id="5138" idx="0"/>
              <a:endCxn id="5128" idx="0"/>
            </p:cNvCxnSpPr>
            <p:nvPr/>
          </p:nvCxnSpPr>
          <p:spPr>
            <a:xfrm flipH="1">
              <a:off x="146559" y="3557070"/>
              <a:ext cx="3801945" cy="224996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88" name="Connection Line"/>
            <p:cNvCxnSpPr>
              <a:stCxn id="5139" idx="0"/>
              <a:endCxn id="5126" idx="0"/>
            </p:cNvCxnSpPr>
            <p:nvPr/>
          </p:nvCxnSpPr>
          <p:spPr>
            <a:xfrm flipH="1">
              <a:off x="146559" y="3932064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89" name="Connection Line"/>
            <p:cNvCxnSpPr>
              <a:stCxn id="5145" idx="0"/>
              <a:endCxn id="5154" idx="0"/>
            </p:cNvCxnSpPr>
            <p:nvPr/>
          </p:nvCxnSpPr>
          <p:spPr>
            <a:xfrm>
              <a:off x="146452" y="6182030"/>
              <a:ext cx="3801945" cy="37499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190" name="Connection Line"/>
            <p:cNvCxnSpPr>
              <a:stCxn id="5124" idx="0"/>
              <a:endCxn id="5140" idx="0"/>
            </p:cNvCxnSpPr>
            <p:nvPr/>
          </p:nvCxnSpPr>
          <p:spPr>
            <a:xfrm>
              <a:off x="146559" y="4307059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191" name="Connection Line"/>
            <p:cNvCxnSpPr>
              <a:stCxn id="5153" idx="0"/>
              <a:endCxn id="5125" idx="0"/>
            </p:cNvCxnSpPr>
            <p:nvPr/>
          </p:nvCxnSpPr>
          <p:spPr>
            <a:xfrm flipH="1" flipV="1">
              <a:off x="146559" y="4682053"/>
              <a:ext cx="3801838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192" name="Connection Line"/>
            <p:cNvCxnSpPr>
              <a:stCxn id="5144" idx="0"/>
              <a:endCxn id="5122" idx="0"/>
            </p:cNvCxnSpPr>
            <p:nvPr/>
          </p:nvCxnSpPr>
          <p:spPr>
            <a:xfrm flipH="1" flipV="1">
              <a:off x="146559" y="3557070"/>
              <a:ext cx="3801945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193" name="Connection Line"/>
            <p:cNvCxnSpPr>
              <a:stCxn id="5143" idx="0"/>
              <a:endCxn id="5123" idx="0"/>
            </p:cNvCxnSpPr>
            <p:nvPr/>
          </p:nvCxnSpPr>
          <p:spPr>
            <a:xfrm flipH="1" flipV="1">
              <a:off x="146559" y="3932065"/>
              <a:ext cx="3801945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194" name="Connection Line"/>
            <p:cNvCxnSpPr>
              <a:stCxn id="5122" idx="0"/>
              <a:endCxn id="5139" idx="0"/>
            </p:cNvCxnSpPr>
            <p:nvPr/>
          </p:nvCxnSpPr>
          <p:spPr>
            <a:xfrm>
              <a:off x="146559" y="3557070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195" name="Connection Line"/>
            <p:cNvCxnSpPr>
              <a:stCxn id="5146" idx="0"/>
              <a:endCxn id="5154" idx="0"/>
            </p:cNvCxnSpPr>
            <p:nvPr/>
          </p:nvCxnSpPr>
          <p:spPr>
            <a:xfrm>
              <a:off x="146452" y="6557024"/>
              <a:ext cx="3801945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196" name="Connection Line"/>
            <p:cNvCxnSpPr>
              <a:stCxn id="5136" idx="0"/>
              <a:endCxn id="5115" idx="0"/>
            </p:cNvCxnSpPr>
            <p:nvPr/>
          </p:nvCxnSpPr>
          <p:spPr>
            <a:xfrm flipH="1" flipV="1">
              <a:off x="146559" y="932111"/>
              <a:ext cx="3801945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197" name="Connection Line"/>
            <p:cNvCxnSpPr>
              <a:stCxn id="5118" idx="0"/>
              <a:endCxn id="5132" idx="0"/>
            </p:cNvCxnSpPr>
            <p:nvPr/>
          </p:nvCxnSpPr>
          <p:spPr>
            <a:xfrm flipV="1">
              <a:off x="146559" y="1307105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198" name="Connection Line"/>
            <p:cNvCxnSpPr>
              <a:stCxn id="5119" idx="0"/>
              <a:endCxn id="5131" idx="0"/>
            </p:cNvCxnSpPr>
            <p:nvPr/>
          </p:nvCxnSpPr>
          <p:spPr>
            <a:xfrm flipV="1">
              <a:off x="146559" y="932111"/>
              <a:ext cx="3801945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199" name="Connection Line"/>
            <p:cNvCxnSpPr>
              <a:stCxn id="5114" idx="0"/>
              <a:endCxn id="5135" idx="0"/>
            </p:cNvCxnSpPr>
            <p:nvPr/>
          </p:nvCxnSpPr>
          <p:spPr>
            <a:xfrm>
              <a:off x="146559" y="557117"/>
              <a:ext cx="3801945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200" name="Connection Line"/>
            <p:cNvCxnSpPr>
              <a:stCxn id="5130" idx="0"/>
              <a:endCxn id="5161" idx="0"/>
            </p:cNvCxnSpPr>
            <p:nvPr/>
          </p:nvCxnSpPr>
          <p:spPr>
            <a:xfrm flipH="1" flipV="1">
              <a:off x="146559" y="144607"/>
              <a:ext cx="3801945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201" name="Connection Line"/>
            <p:cNvCxnSpPr>
              <a:stCxn id="5114" idx="0"/>
              <a:endCxn id="5131" idx="0"/>
            </p:cNvCxnSpPr>
            <p:nvPr/>
          </p:nvCxnSpPr>
          <p:spPr>
            <a:xfrm>
              <a:off x="146559" y="557117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202" name="Connection Line"/>
            <p:cNvCxnSpPr>
              <a:stCxn id="5120" idx="0"/>
              <a:endCxn id="5135" idx="0"/>
            </p:cNvCxnSpPr>
            <p:nvPr/>
          </p:nvCxnSpPr>
          <p:spPr>
            <a:xfrm flipV="1">
              <a:off x="146559" y="2432087"/>
              <a:ext cx="3801945" cy="37499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203" name="Connection Line"/>
            <p:cNvCxnSpPr>
              <a:stCxn id="5133" idx="0"/>
              <a:endCxn id="5117" idx="0"/>
            </p:cNvCxnSpPr>
            <p:nvPr/>
          </p:nvCxnSpPr>
          <p:spPr>
            <a:xfrm flipH="1">
              <a:off x="146559" y="1682099"/>
              <a:ext cx="3801945" cy="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204" name="Connection Line"/>
            <p:cNvCxnSpPr>
              <a:stCxn id="5119" idx="0"/>
              <a:endCxn id="5129" idx="0"/>
            </p:cNvCxnSpPr>
            <p:nvPr/>
          </p:nvCxnSpPr>
          <p:spPr>
            <a:xfrm flipV="1">
              <a:off x="146559" y="182122"/>
              <a:ext cx="3801945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205" name="Connection Line"/>
            <p:cNvCxnSpPr>
              <a:stCxn id="5119" idx="0"/>
              <a:endCxn id="5134" idx="0"/>
            </p:cNvCxnSpPr>
            <p:nvPr/>
          </p:nvCxnSpPr>
          <p:spPr>
            <a:xfrm flipV="1">
              <a:off x="146559" y="2057093"/>
              <a:ext cx="3801945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206" name="Connection Line"/>
            <p:cNvCxnSpPr>
              <a:stCxn id="5120" idx="0"/>
              <a:endCxn id="5139" idx="0"/>
            </p:cNvCxnSpPr>
            <p:nvPr/>
          </p:nvCxnSpPr>
          <p:spPr>
            <a:xfrm>
              <a:off x="146559" y="2807083"/>
              <a:ext cx="3801945" cy="112498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207" name="Connection Line"/>
            <p:cNvCxnSpPr>
              <a:stCxn id="5120" idx="0"/>
              <a:endCxn id="5131" idx="0"/>
            </p:cNvCxnSpPr>
            <p:nvPr/>
          </p:nvCxnSpPr>
          <p:spPr>
            <a:xfrm flipV="1">
              <a:off x="146559" y="932111"/>
              <a:ext cx="3801945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208" name="Connection Line"/>
            <p:cNvCxnSpPr>
              <a:stCxn id="5141" idx="0"/>
              <a:endCxn id="5117" idx="0"/>
            </p:cNvCxnSpPr>
            <p:nvPr/>
          </p:nvCxnSpPr>
          <p:spPr>
            <a:xfrm flipH="1" flipV="1">
              <a:off x="146559" y="1682100"/>
              <a:ext cx="3801945" cy="299995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209" name="Connection Line"/>
            <p:cNvCxnSpPr>
              <a:stCxn id="5148" idx="0"/>
              <a:endCxn id="5155" idx="0"/>
            </p:cNvCxnSpPr>
            <p:nvPr/>
          </p:nvCxnSpPr>
          <p:spPr>
            <a:xfrm flipV="1">
              <a:off x="146452" y="6932019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210" name="Connection Line"/>
            <p:cNvCxnSpPr>
              <a:stCxn id="5156" idx="0"/>
              <a:endCxn id="5151" idx="0"/>
            </p:cNvCxnSpPr>
            <p:nvPr/>
          </p:nvCxnSpPr>
          <p:spPr>
            <a:xfrm flipH="1">
              <a:off x="146452" y="7307013"/>
              <a:ext cx="3801945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211" name="Connection Line"/>
            <p:cNvCxnSpPr>
              <a:stCxn id="5152" idx="0"/>
              <a:endCxn id="5155" idx="0"/>
            </p:cNvCxnSpPr>
            <p:nvPr/>
          </p:nvCxnSpPr>
          <p:spPr>
            <a:xfrm flipV="1">
              <a:off x="146452" y="6932019"/>
              <a:ext cx="3801945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212" name="Connection Line"/>
            <p:cNvCxnSpPr>
              <a:stCxn id="5159" idx="0"/>
              <a:endCxn id="5149" idx="0"/>
            </p:cNvCxnSpPr>
            <p:nvPr/>
          </p:nvCxnSpPr>
          <p:spPr>
            <a:xfrm flipH="1" flipV="1">
              <a:off x="146452" y="7682007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213" name="Connection Line"/>
            <p:cNvCxnSpPr>
              <a:stCxn id="5157" idx="0"/>
              <a:endCxn id="5149" idx="0"/>
            </p:cNvCxnSpPr>
            <p:nvPr/>
          </p:nvCxnSpPr>
          <p:spPr>
            <a:xfrm flipH="1">
              <a:off x="146452" y="7682007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214" name="Connection Line"/>
            <p:cNvCxnSpPr>
              <a:stCxn id="5156" idx="0"/>
              <a:endCxn id="5125" idx="0"/>
            </p:cNvCxnSpPr>
            <p:nvPr/>
          </p:nvCxnSpPr>
          <p:spPr>
            <a:xfrm flipH="1" flipV="1">
              <a:off x="146559" y="4682053"/>
              <a:ext cx="3801838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215" name="Connection Line"/>
            <p:cNvCxnSpPr>
              <a:stCxn id="5133" idx="0"/>
              <a:endCxn id="5120" idx="0"/>
            </p:cNvCxnSpPr>
            <p:nvPr/>
          </p:nvCxnSpPr>
          <p:spPr>
            <a:xfrm flipH="1">
              <a:off x="146559" y="1682099"/>
              <a:ext cx="3801945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216" name="Connection Line"/>
            <p:cNvCxnSpPr>
              <a:stCxn id="5130" idx="0"/>
              <a:endCxn id="5117" idx="0"/>
            </p:cNvCxnSpPr>
            <p:nvPr/>
          </p:nvCxnSpPr>
          <p:spPr>
            <a:xfrm flipH="1">
              <a:off x="146559" y="557116"/>
              <a:ext cx="3801945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217" name="Connection Line"/>
            <p:cNvCxnSpPr>
              <a:stCxn id="5115" idx="0"/>
              <a:endCxn id="5132" idx="0"/>
            </p:cNvCxnSpPr>
            <p:nvPr/>
          </p:nvCxnSpPr>
          <p:spPr>
            <a:xfrm>
              <a:off x="146559" y="932111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218" name="Connection Line"/>
            <p:cNvCxnSpPr>
              <a:stCxn id="5147" idx="0"/>
              <a:endCxn id="5139" idx="0"/>
            </p:cNvCxnSpPr>
            <p:nvPr/>
          </p:nvCxnSpPr>
          <p:spPr>
            <a:xfrm flipV="1">
              <a:off x="146452" y="3932064"/>
              <a:ext cx="3802052" cy="299995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  <p:grpSp>
        <p:nvGrpSpPr>
          <p:cNvPr id="5325" name="Group"/>
          <p:cNvGrpSpPr/>
          <p:nvPr/>
        </p:nvGrpSpPr>
        <p:grpSpPr>
          <a:xfrm>
            <a:off x="8572500" y="444500"/>
            <a:ext cx="4094957" cy="8951599"/>
            <a:chOff x="0" y="0"/>
            <a:chExt cx="4094956" cy="8951598"/>
          </a:xfrm>
        </p:grpSpPr>
        <p:sp>
          <p:nvSpPr>
            <p:cNvPr id="5220" name="Oval"/>
            <p:cNvSpPr/>
            <p:nvPr/>
          </p:nvSpPr>
          <p:spPr>
            <a:xfrm>
              <a:off x="106" y="412509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21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22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23" name="Oval"/>
            <p:cNvSpPr/>
            <p:nvPr/>
          </p:nvSpPr>
          <p:spPr>
            <a:xfrm>
              <a:off x="106" y="1537492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24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25" name="Oval"/>
            <p:cNvSpPr/>
            <p:nvPr/>
          </p:nvSpPr>
          <p:spPr>
            <a:xfrm>
              <a:off x="106" y="2287480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26" name="Oval"/>
            <p:cNvSpPr/>
            <p:nvPr/>
          </p:nvSpPr>
          <p:spPr>
            <a:xfrm>
              <a:off x="106" y="2662475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27" name="Oval"/>
            <p:cNvSpPr/>
            <p:nvPr/>
          </p:nvSpPr>
          <p:spPr>
            <a:xfrm>
              <a:off x="106" y="3037469"/>
              <a:ext cx="292907" cy="289216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28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29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30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31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32" name="Oval"/>
            <p:cNvSpPr/>
            <p:nvPr/>
          </p:nvSpPr>
          <p:spPr>
            <a:xfrm>
              <a:off x="106" y="4912440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33" name="Oval"/>
            <p:cNvSpPr/>
            <p:nvPr/>
          </p:nvSpPr>
          <p:spPr>
            <a:xfrm>
              <a:off x="106" y="5287434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34" name="Oval"/>
            <p:cNvSpPr/>
            <p:nvPr/>
          </p:nvSpPr>
          <p:spPr>
            <a:xfrm>
              <a:off x="106" y="5662428"/>
              <a:ext cx="292907" cy="289216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35" name="Oval"/>
            <p:cNvSpPr/>
            <p:nvPr/>
          </p:nvSpPr>
          <p:spPr>
            <a:xfrm>
              <a:off x="3802050" y="37515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36" name="Oval"/>
            <p:cNvSpPr/>
            <p:nvPr/>
          </p:nvSpPr>
          <p:spPr>
            <a:xfrm>
              <a:off x="3802050" y="412509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37" name="Oval"/>
            <p:cNvSpPr/>
            <p:nvPr/>
          </p:nvSpPr>
          <p:spPr>
            <a:xfrm>
              <a:off x="3802050" y="787503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38" name="Oval"/>
            <p:cNvSpPr/>
            <p:nvPr/>
          </p:nvSpPr>
          <p:spPr>
            <a:xfrm>
              <a:off x="3802050" y="1162498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39" name="Oval"/>
            <p:cNvSpPr/>
            <p:nvPr/>
          </p:nvSpPr>
          <p:spPr>
            <a:xfrm>
              <a:off x="3802050" y="1537492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40" name="Oval"/>
            <p:cNvSpPr/>
            <p:nvPr/>
          </p:nvSpPr>
          <p:spPr>
            <a:xfrm>
              <a:off x="3802050" y="1912486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41" name="Oval"/>
            <p:cNvSpPr/>
            <p:nvPr/>
          </p:nvSpPr>
          <p:spPr>
            <a:xfrm>
              <a:off x="3802050" y="2287480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42" name="Oval"/>
            <p:cNvSpPr/>
            <p:nvPr/>
          </p:nvSpPr>
          <p:spPr>
            <a:xfrm>
              <a:off x="3802050" y="2662474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43" name="Oval"/>
            <p:cNvSpPr/>
            <p:nvPr/>
          </p:nvSpPr>
          <p:spPr>
            <a:xfrm>
              <a:off x="3802050" y="3037469"/>
              <a:ext cx="292907" cy="289216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44" name="Oval"/>
            <p:cNvSpPr/>
            <p:nvPr/>
          </p:nvSpPr>
          <p:spPr>
            <a:xfrm>
              <a:off x="3802050" y="3412463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45" name="Oval"/>
            <p:cNvSpPr/>
            <p:nvPr/>
          </p:nvSpPr>
          <p:spPr>
            <a:xfrm>
              <a:off x="3802050" y="3787457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46" name="Oval"/>
            <p:cNvSpPr/>
            <p:nvPr/>
          </p:nvSpPr>
          <p:spPr>
            <a:xfrm>
              <a:off x="3802050" y="4162452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47" name="Oval"/>
            <p:cNvSpPr/>
            <p:nvPr/>
          </p:nvSpPr>
          <p:spPr>
            <a:xfrm>
              <a:off x="3802050" y="4537446"/>
              <a:ext cx="292907" cy="289215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48" name="Oval"/>
            <p:cNvSpPr/>
            <p:nvPr/>
          </p:nvSpPr>
          <p:spPr>
            <a:xfrm>
              <a:off x="3802050" y="4912440"/>
              <a:ext cx="292907" cy="289215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49" name="Oval"/>
            <p:cNvSpPr/>
            <p:nvPr/>
          </p:nvSpPr>
          <p:spPr>
            <a:xfrm>
              <a:off x="3802050" y="5287434"/>
              <a:ext cx="292907" cy="289215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50" name="Oval"/>
            <p:cNvSpPr/>
            <p:nvPr/>
          </p:nvSpPr>
          <p:spPr>
            <a:xfrm>
              <a:off x="3802050" y="5662428"/>
              <a:ext cx="292907" cy="289216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51" name="Oval"/>
            <p:cNvSpPr/>
            <p:nvPr/>
          </p:nvSpPr>
          <p:spPr>
            <a:xfrm>
              <a:off x="0" y="6037423"/>
              <a:ext cx="292906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52" name="Oval"/>
            <p:cNvSpPr/>
            <p:nvPr/>
          </p:nvSpPr>
          <p:spPr>
            <a:xfrm>
              <a:off x="0" y="6412417"/>
              <a:ext cx="292906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53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54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55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56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57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58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59" name="Oval"/>
            <p:cNvSpPr/>
            <p:nvPr/>
          </p:nvSpPr>
          <p:spPr>
            <a:xfrm>
              <a:off x="3801943" y="6037422"/>
              <a:ext cx="292907" cy="289216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60" name="Oval"/>
            <p:cNvSpPr/>
            <p:nvPr/>
          </p:nvSpPr>
          <p:spPr>
            <a:xfrm>
              <a:off x="3801943" y="6412417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61" name="Oval"/>
            <p:cNvSpPr/>
            <p:nvPr/>
          </p:nvSpPr>
          <p:spPr>
            <a:xfrm>
              <a:off x="3801943" y="6787412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62" name="Oval"/>
            <p:cNvSpPr/>
            <p:nvPr/>
          </p:nvSpPr>
          <p:spPr>
            <a:xfrm>
              <a:off x="3801943" y="7162406"/>
              <a:ext cx="292907" cy="289215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63" name="Oval"/>
            <p:cNvSpPr/>
            <p:nvPr/>
          </p:nvSpPr>
          <p:spPr>
            <a:xfrm>
              <a:off x="3801943" y="7537400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64" name="Oval"/>
            <p:cNvSpPr/>
            <p:nvPr/>
          </p:nvSpPr>
          <p:spPr>
            <a:xfrm>
              <a:off x="3801943" y="7912394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65" name="Oval"/>
            <p:cNvSpPr/>
            <p:nvPr/>
          </p:nvSpPr>
          <p:spPr>
            <a:xfrm>
              <a:off x="3801943" y="8287388"/>
              <a:ext cx="292907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66" name="Oval"/>
            <p:cNvSpPr/>
            <p:nvPr/>
          </p:nvSpPr>
          <p:spPr>
            <a:xfrm>
              <a:off x="3801943" y="8662382"/>
              <a:ext cx="292907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67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5268" name="Connection Line"/>
            <p:cNvCxnSpPr>
              <a:stCxn id="5222" idx="0"/>
              <a:endCxn id="5235" idx="0"/>
            </p:cNvCxnSpPr>
            <p:nvPr/>
          </p:nvCxnSpPr>
          <p:spPr>
            <a:xfrm flipV="1">
              <a:off x="146559" y="182122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69" name="Connection Line"/>
            <p:cNvCxnSpPr>
              <a:stCxn id="5239" idx="0"/>
              <a:endCxn id="5222" idx="0"/>
            </p:cNvCxnSpPr>
            <p:nvPr/>
          </p:nvCxnSpPr>
          <p:spPr>
            <a:xfrm flipH="1" flipV="1">
              <a:off x="146559" y="1307105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70" name="Connection Line"/>
            <p:cNvCxnSpPr>
              <a:stCxn id="5222" idx="0"/>
              <a:endCxn id="5240" idx="0"/>
            </p:cNvCxnSpPr>
            <p:nvPr/>
          </p:nvCxnSpPr>
          <p:spPr>
            <a:xfrm>
              <a:off x="146559" y="1307105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71" name="Connection Line"/>
            <p:cNvCxnSpPr>
              <a:stCxn id="5222" idx="0"/>
              <a:endCxn id="5241" idx="0"/>
            </p:cNvCxnSpPr>
            <p:nvPr/>
          </p:nvCxnSpPr>
          <p:spPr>
            <a:xfrm>
              <a:off x="146559" y="1307105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72" name="Connection Line"/>
            <p:cNvCxnSpPr>
              <a:stCxn id="5242" idx="0"/>
              <a:endCxn id="5222" idx="0"/>
            </p:cNvCxnSpPr>
            <p:nvPr/>
          </p:nvCxnSpPr>
          <p:spPr>
            <a:xfrm flipH="1" flipV="1">
              <a:off x="146559" y="1307105"/>
              <a:ext cx="3801945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73" name="Connection Line"/>
            <p:cNvCxnSpPr>
              <a:stCxn id="5227" idx="0"/>
              <a:endCxn id="5243" idx="0"/>
            </p:cNvCxnSpPr>
            <p:nvPr/>
          </p:nvCxnSpPr>
          <p:spPr>
            <a:xfrm>
              <a:off x="146559" y="3182076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74" name="Connection Line"/>
            <p:cNvCxnSpPr>
              <a:stCxn id="5244" idx="0"/>
              <a:endCxn id="5227" idx="0"/>
            </p:cNvCxnSpPr>
            <p:nvPr/>
          </p:nvCxnSpPr>
          <p:spPr>
            <a:xfrm flipH="1" flipV="1">
              <a:off x="146559" y="3182076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75" name="Connection Line"/>
            <p:cNvCxnSpPr>
              <a:stCxn id="5227" idx="0"/>
              <a:endCxn id="5245" idx="0"/>
            </p:cNvCxnSpPr>
            <p:nvPr/>
          </p:nvCxnSpPr>
          <p:spPr>
            <a:xfrm>
              <a:off x="146559" y="3182076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76" name="Connection Line"/>
            <p:cNvCxnSpPr>
              <a:stCxn id="5227" idx="0"/>
              <a:endCxn id="5246" idx="0"/>
            </p:cNvCxnSpPr>
            <p:nvPr/>
          </p:nvCxnSpPr>
          <p:spPr>
            <a:xfrm>
              <a:off x="146559" y="3182076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77" name="Connection Line"/>
            <p:cNvCxnSpPr>
              <a:stCxn id="5227" idx="0"/>
              <a:endCxn id="5247" idx="0"/>
            </p:cNvCxnSpPr>
            <p:nvPr/>
          </p:nvCxnSpPr>
          <p:spPr>
            <a:xfrm>
              <a:off x="146559" y="3182076"/>
              <a:ext cx="3801945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78" name="Connection Line"/>
            <p:cNvCxnSpPr>
              <a:stCxn id="5227" idx="0"/>
              <a:endCxn id="5248" idx="0"/>
            </p:cNvCxnSpPr>
            <p:nvPr/>
          </p:nvCxnSpPr>
          <p:spPr>
            <a:xfrm>
              <a:off x="146559" y="3182076"/>
              <a:ext cx="3801945" cy="187497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79" name="Connection Line"/>
            <p:cNvCxnSpPr>
              <a:stCxn id="5247" idx="0"/>
              <a:endCxn id="5233" idx="0"/>
            </p:cNvCxnSpPr>
            <p:nvPr/>
          </p:nvCxnSpPr>
          <p:spPr>
            <a:xfrm flipH="1">
              <a:off x="146559" y="468205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80" name="Connection Line"/>
            <p:cNvCxnSpPr>
              <a:stCxn id="5248" idx="0"/>
              <a:endCxn id="5233" idx="0"/>
            </p:cNvCxnSpPr>
            <p:nvPr/>
          </p:nvCxnSpPr>
          <p:spPr>
            <a:xfrm flipH="1">
              <a:off x="146559" y="505704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81" name="Connection Line"/>
            <p:cNvCxnSpPr>
              <a:stCxn id="5249" idx="0"/>
              <a:endCxn id="5233" idx="0"/>
            </p:cNvCxnSpPr>
            <p:nvPr/>
          </p:nvCxnSpPr>
          <p:spPr>
            <a:xfrm flipH="1">
              <a:off x="146559" y="543204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82" name="Connection Line"/>
            <p:cNvCxnSpPr>
              <a:stCxn id="5250" idx="0"/>
              <a:endCxn id="5233" idx="0"/>
            </p:cNvCxnSpPr>
            <p:nvPr/>
          </p:nvCxnSpPr>
          <p:spPr>
            <a:xfrm flipH="1" flipV="1">
              <a:off x="146559" y="543204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83" name="Connection Line"/>
            <p:cNvCxnSpPr>
              <a:stCxn id="5259" idx="0"/>
              <a:endCxn id="5233" idx="0"/>
            </p:cNvCxnSpPr>
            <p:nvPr/>
          </p:nvCxnSpPr>
          <p:spPr>
            <a:xfrm flipH="1" flipV="1">
              <a:off x="146559" y="5432041"/>
              <a:ext cx="3801838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84" name="Connection Line"/>
            <p:cNvCxnSpPr>
              <a:stCxn id="5256" idx="0"/>
              <a:endCxn id="5261" idx="0"/>
            </p:cNvCxnSpPr>
            <p:nvPr/>
          </p:nvCxnSpPr>
          <p:spPr>
            <a:xfrm flipV="1">
              <a:off x="146452" y="6932019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85" name="Connection Line"/>
            <p:cNvCxnSpPr>
              <a:stCxn id="5256" idx="0"/>
              <a:endCxn id="5262" idx="0"/>
            </p:cNvCxnSpPr>
            <p:nvPr/>
          </p:nvCxnSpPr>
          <p:spPr>
            <a:xfrm flipV="1">
              <a:off x="146452" y="730701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86" name="Connection Line"/>
            <p:cNvCxnSpPr>
              <a:stCxn id="5256" idx="0"/>
              <a:endCxn id="5263" idx="0"/>
            </p:cNvCxnSpPr>
            <p:nvPr/>
          </p:nvCxnSpPr>
          <p:spPr>
            <a:xfrm flipV="1">
              <a:off x="146452" y="768200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87" name="Connection Line"/>
            <p:cNvCxnSpPr>
              <a:stCxn id="5256" idx="0"/>
              <a:endCxn id="5264" idx="0"/>
            </p:cNvCxnSpPr>
            <p:nvPr/>
          </p:nvCxnSpPr>
          <p:spPr>
            <a:xfrm>
              <a:off x="146452" y="805700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88" name="Connection Line"/>
            <p:cNvCxnSpPr>
              <a:stCxn id="5256" idx="0"/>
              <a:endCxn id="5265" idx="0"/>
            </p:cNvCxnSpPr>
            <p:nvPr/>
          </p:nvCxnSpPr>
          <p:spPr>
            <a:xfrm>
              <a:off x="146452" y="805700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89" name="Connection Line"/>
            <p:cNvCxnSpPr>
              <a:stCxn id="5256" idx="0"/>
              <a:endCxn id="5266" idx="0"/>
            </p:cNvCxnSpPr>
            <p:nvPr/>
          </p:nvCxnSpPr>
          <p:spPr>
            <a:xfrm>
              <a:off x="146452" y="8057001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90" name="Connection Line"/>
            <p:cNvCxnSpPr>
              <a:stCxn id="5243" idx="0"/>
              <a:endCxn id="5229" idx="0"/>
            </p:cNvCxnSpPr>
            <p:nvPr/>
          </p:nvCxnSpPr>
          <p:spPr>
            <a:xfrm flipH="1">
              <a:off x="146559" y="3182076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91" name="Connection Line"/>
            <p:cNvCxnSpPr>
              <a:stCxn id="5243" idx="0"/>
              <a:endCxn id="5234" idx="0"/>
            </p:cNvCxnSpPr>
            <p:nvPr/>
          </p:nvCxnSpPr>
          <p:spPr>
            <a:xfrm flipH="1">
              <a:off x="146559" y="3182076"/>
              <a:ext cx="3801945" cy="262496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92" name="Connection Line"/>
            <p:cNvCxnSpPr>
              <a:stCxn id="5244" idx="0"/>
              <a:endCxn id="5230" idx="0"/>
            </p:cNvCxnSpPr>
            <p:nvPr/>
          </p:nvCxnSpPr>
          <p:spPr>
            <a:xfrm flipH="1">
              <a:off x="146559" y="3557070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93" name="Connection Line"/>
            <p:cNvCxnSpPr>
              <a:stCxn id="5244" idx="0"/>
              <a:endCxn id="5234" idx="0"/>
            </p:cNvCxnSpPr>
            <p:nvPr/>
          </p:nvCxnSpPr>
          <p:spPr>
            <a:xfrm flipH="1">
              <a:off x="146559" y="3557070"/>
              <a:ext cx="3801945" cy="224996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94" name="Connection Line"/>
            <p:cNvCxnSpPr>
              <a:stCxn id="5245" idx="0"/>
              <a:endCxn id="5232" idx="0"/>
            </p:cNvCxnSpPr>
            <p:nvPr/>
          </p:nvCxnSpPr>
          <p:spPr>
            <a:xfrm flipH="1">
              <a:off x="146559" y="3932064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95" name="Connection Line"/>
            <p:cNvCxnSpPr>
              <a:stCxn id="5251" idx="0"/>
              <a:endCxn id="5260" idx="0"/>
            </p:cNvCxnSpPr>
            <p:nvPr/>
          </p:nvCxnSpPr>
          <p:spPr>
            <a:xfrm>
              <a:off x="146452" y="6182030"/>
              <a:ext cx="3801945" cy="37499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296" name="Connection Line"/>
            <p:cNvCxnSpPr>
              <a:stCxn id="5230" idx="0"/>
              <a:endCxn id="5246" idx="0"/>
            </p:cNvCxnSpPr>
            <p:nvPr/>
          </p:nvCxnSpPr>
          <p:spPr>
            <a:xfrm>
              <a:off x="146559" y="4307059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297" name="Connection Line"/>
            <p:cNvCxnSpPr>
              <a:stCxn id="5259" idx="0"/>
              <a:endCxn id="5231" idx="0"/>
            </p:cNvCxnSpPr>
            <p:nvPr/>
          </p:nvCxnSpPr>
          <p:spPr>
            <a:xfrm flipH="1" flipV="1">
              <a:off x="146559" y="4682053"/>
              <a:ext cx="3801838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298" name="Connection Line"/>
            <p:cNvCxnSpPr>
              <a:stCxn id="5250" idx="0"/>
              <a:endCxn id="5228" idx="0"/>
            </p:cNvCxnSpPr>
            <p:nvPr/>
          </p:nvCxnSpPr>
          <p:spPr>
            <a:xfrm flipH="1" flipV="1">
              <a:off x="146559" y="3557070"/>
              <a:ext cx="3801945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299" name="Connection Line"/>
            <p:cNvCxnSpPr>
              <a:stCxn id="5249" idx="0"/>
              <a:endCxn id="5229" idx="0"/>
            </p:cNvCxnSpPr>
            <p:nvPr/>
          </p:nvCxnSpPr>
          <p:spPr>
            <a:xfrm flipH="1" flipV="1">
              <a:off x="146559" y="3932065"/>
              <a:ext cx="3801945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300" name="Connection Line"/>
            <p:cNvCxnSpPr>
              <a:stCxn id="5228" idx="0"/>
              <a:endCxn id="5245" idx="0"/>
            </p:cNvCxnSpPr>
            <p:nvPr/>
          </p:nvCxnSpPr>
          <p:spPr>
            <a:xfrm>
              <a:off x="146559" y="3557070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301" name="Connection Line"/>
            <p:cNvCxnSpPr>
              <a:stCxn id="5252" idx="0"/>
              <a:endCxn id="5260" idx="0"/>
            </p:cNvCxnSpPr>
            <p:nvPr/>
          </p:nvCxnSpPr>
          <p:spPr>
            <a:xfrm>
              <a:off x="146452" y="6557024"/>
              <a:ext cx="3801945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302" name="Connection Line"/>
            <p:cNvCxnSpPr>
              <a:stCxn id="5242" idx="0"/>
              <a:endCxn id="5221" idx="0"/>
            </p:cNvCxnSpPr>
            <p:nvPr/>
          </p:nvCxnSpPr>
          <p:spPr>
            <a:xfrm flipH="1" flipV="1">
              <a:off x="146559" y="932111"/>
              <a:ext cx="3801945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303" name="Connection Line"/>
            <p:cNvCxnSpPr>
              <a:stCxn id="5224" idx="0"/>
              <a:endCxn id="5238" idx="0"/>
            </p:cNvCxnSpPr>
            <p:nvPr/>
          </p:nvCxnSpPr>
          <p:spPr>
            <a:xfrm flipV="1">
              <a:off x="146559" y="1307105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304" name="Connection Line"/>
            <p:cNvCxnSpPr>
              <a:stCxn id="5225" idx="0"/>
              <a:endCxn id="5237" idx="0"/>
            </p:cNvCxnSpPr>
            <p:nvPr/>
          </p:nvCxnSpPr>
          <p:spPr>
            <a:xfrm flipV="1">
              <a:off x="146559" y="932111"/>
              <a:ext cx="3801945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305" name="Connection Line"/>
            <p:cNvCxnSpPr>
              <a:stCxn id="5220" idx="0"/>
              <a:endCxn id="5241" idx="0"/>
            </p:cNvCxnSpPr>
            <p:nvPr/>
          </p:nvCxnSpPr>
          <p:spPr>
            <a:xfrm>
              <a:off x="146559" y="557117"/>
              <a:ext cx="3801945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306" name="Connection Line"/>
            <p:cNvCxnSpPr>
              <a:stCxn id="5236" idx="0"/>
              <a:endCxn id="5267" idx="0"/>
            </p:cNvCxnSpPr>
            <p:nvPr/>
          </p:nvCxnSpPr>
          <p:spPr>
            <a:xfrm flipH="1" flipV="1">
              <a:off x="146559" y="144607"/>
              <a:ext cx="3801945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307" name="Connection Line"/>
            <p:cNvCxnSpPr>
              <a:stCxn id="5220" idx="0"/>
              <a:endCxn id="5237" idx="0"/>
            </p:cNvCxnSpPr>
            <p:nvPr/>
          </p:nvCxnSpPr>
          <p:spPr>
            <a:xfrm>
              <a:off x="146559" y="557117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308" name="Connection Line"/>
            <p:cNvCxnSpPr>
              <a:stCxn id="5226" idx="0"/>
              <a:endCxn id="5241" idx="0"/>
            </p:cNvCxnSpPr>
            <p:nvPr/>
          </p:nvCxnSpPr>
          <p:spPr>
            <a:xfrm flipV="1">
              <a:off x="146559" y="2432087"/>
              <a:ext cx="3801945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309" name="Connection Line"/>
            <p:cNvCxnSpPr>
              <a:stCxn id="5239" idx="0"/>
              <a:endCxn id="5223" idx="0"/>
            </p:cNvCxnSpPr>
            <p:nvPr/>
          </p:nvCxnSpPr>
          <p:spPr>
            <a:xfrm flipH="1">
              <a:off x="146559" y="1682099"/>
              <a:ext cx="3801945" cy="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310" name="Connection Line"/>
            <p:cNvCxnSpPr>
              <a:stCxn id="5225" idx="0"/>
              <a:endCxn id="5235" idx="0"/>
            </p:cNvCxnSpPr>
            <p:nvPr/>
          </p:nvCxnSpPr>
          <p:spPr>
            <a:xfrm flipV="1">
              <a:off x="146559" y="182122"/>
              <a:ext cx="3801945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311" name="Connection Line"/>
            <p:cNvCxnSpPr>
              <a:stCxn id="5225" idx="0"/>
              <a:endCxn id="5240" idx="0"/>
            </p:cNvCxnSpPr>
            <p:nvPr/>
          </p:nvCxnSpPr>
          <p:spPr>
            <a:xfrm flipV="1">
              <a:off x="146559" y="2057093"/>
              <a:ext cx="3801945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312" name="Connection Line"/>
            <p:cNvCxnSpPr>
              <a:stCxn id="5226" idx="0"/>
              <a:endCxn id="5245" idx="0"/>
            </p:cNvCxnSpPr>
            <p:nvPr/>
          </p:nvCxnSpPr>
          <p:spPr>
            <a:xfrm>
              <a:off x="146559" y="2807082"/>
              <a:ext cx="3801945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313" name="Connection Line"/>
            <p:cNvCxnSpPr>
              <a:stCxn id="5226" idx="0"/>
              <a:endCxn id="5237" idx="0"/>
            </p:cNvCxnSpPr>
            <p:nvPr/>
          </p:nvCxnSpPr>
          <p:spPr>
            <a:xfrm flipV="1">
              <a:off x="146559" y="932111"/>
              <a:ext cx="3801945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314" name="Connection Line"/>
            <p:cNvCxnSpPr>
              <a:stCxn id="5247" idx="0"/>
              <a:endCxn id="5223" idx="0"/>
            </p:cNvCxnSpPr>
            <p:nvPr/>
          </p:nvCxnSpPr>
          <p:spPr>
            <a:xfrm flipH="1" flipV="1">
              <a:off x="146559" y="1682100"/>
              <a:ext cx="3801945" cy="299995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315" name="Connection Line"/>
            <p:cNvCxnSpPr>
              <a:stCxn id="5254" idx="0"/>
              <a:endCxn id="5261" idx="0"/>
            </p:cNvCxnSpPr>
            <p:nvPr/>
          </p:nvCxnSpPr>
          <p:spPr>
            <a:xfrm flipV="1">
              <a:off x="146452" y="6932019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316" name="Connection Line"/>
            <p:cNvCxnSpPr>
              <a:stCxn id="5262" idx="0"/>
              <a:endCxn id="5257" idx="0"/>
            </p:cNvCxnSpPr>
            <p:nvPr/>
          </p:nvCxnSpPr>
          <p:spPr>
            <a:xfrm flipH="1">
              <a:off x="146452" y="7307013"/>
              <a:ext cx="3801945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317" name="Connection Line"/>
            <p:cNvCxnSpPr>
              <a:stCxn id="5258" idx="0"/>
              <a:endCxn id="5261" idx="0"/>
            </p:cNvCxnSpPr>
            <p:nvPr/>
          </p:nvCxnSpPr>
          <p:spPr>
            <a:xfrm flipV="1">
              <a:off x="146452" y="6932019"/>
              <a:ext cx="3801945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318" name="Connection Line"/>
            <p:cNvCxnSpPr>
              <a:stCxn id="5265" idx="0"/>
              <a:endCxn id="5255" idx="0"/>
            </p:cNvCxnSpPr>
            <p:nvPr/>
          </p:nvCxnSpPr>
          <p:spPr>
            <a:xfrm flipH="1" flipV="1">
              <a:off x="146452" y="7682007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319" name="Connection Line"/>
            <p:cNvCxnSpPr>
              <a:stCxn id="5263" idx="0"/>
              <a:endCxn id="5255" idx="0"/>
            </p:cNvCxnSpPr>
            <p:nvPr/>
          </p:nvCxnSpPr>
          <p:spPr>
            <a:xfrm flipH="1">
              <a:off x="146452" y="7682007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320" name="Connection Line"/>
            <p:cNvCxnSpPr>
              <a:stCxn id="5262" idx="0"/>
              <a:endCxn id="5231" idx="0"/>
            </p:cNvCxnSpPr>
            <p:nvPr/>
          </p:nvCxnSpPr>
          <p:spPr>
            <a:xfrm flipH="1" flipV="1">
              <a:off x="146559" y="4682053"/>
              <a:ext cx="3801838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321" name="Connection Line"/>
            <p:cNvCxnSpPr>
              <a:stCxn id="5239" idx="0"/>
              <a:endCxn id="5226" idx="0"/>
            </p:cNvCxnSpPr>
            <p:nvPr/>
          </p:nvCxnSpPr>
          <p:spPr>
            <a:xfrm flipH="1">
              <a:off x="146559" y="1682099"/>
              <a:ext cx="3801945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322" name="Connection Line"/>
            <p:cNvCxnSpPr>
              <a:stCxn id="5236" idx="0"/>
              <a:endCxn id="5223" idx="0"/>
            </p:cNvCxnSpPr>
            <p:nvPr/>
          </p:nvCxnSpPr>
          <p:spPr>
            <a:xfrm flipH="1">
              <a:off x="146559" y="557116"/>
              <a:ext cx="3801945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323" name="Connection Line"/>
            <p:cNvCxnSpPr>
              <a:stCxn id="5221" idx="0"/>
              <a:endCxn id="5238" idx="0"/>
            </p:cNvCxnSpPr>
            <p:nvPr/>
          </p:nvCxnSpPr>
          <p:spPr>
            <a:xfrm>
              <a:off x="146559" y="932111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324" name="Connection Line"/>
            <p:cNvCxnSpPr>
              <a:stCxn id="5253" idx="0"/>
              <a:endCxn id="5245" idx="0"/>
            </p:cNvCxnSpPr>
            <p:nvPr/>
          </p:nvCxnSpPr>
          <p:spPr>
            <a:xfrm flipV="1">
              <a:off x="146452" y="3932064"/>
              <a:ext cx="3802052" cy="299995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19" grpId="1"/>
      <p:bldP build="whole" bldLvl="1" animBg="1" rev="0" advAuto="0" spid="5325" grpId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7" name="Allocate Stage"/>
          <p:cNvSpPr txBox="1"/>
          <p:nvPr>
            <p:ph type="title"/>
          </p:nvPr>
        </p:nvSpPr>
        <p:spPr>
          <a:xfrm>
            <a:off x="952500" y="254000"/>
            <a:ext cx="7134885" cy="2159000"/>
          </a:xfrm>
          <a:prstGeom prst="rect">
            <a:avLst/>
          </a:prstGeom>
        </p:spPr>
        <p:txBody>
          <a:bodyPr/>
          <a:lstStyle/>
          <a:p>
            <a:pPr/>
            <a:r>
              <a:t>Allocate Stage</a:t>
            </a:r>
          </a:p>
        </p:txBody>
      </p:sp>
      <p:sp>
        <p:nvSpPr>
          <p:cNvPr id="5328" name="Scan skipped transactions"/>
          <p:cNvSpPr/>
          <p:nvPr/>
        </p:nvSpPr>
        <p:spPr>
          <a:xfrm>
            <a:off x="953699" y="2881309"/>
            <a:ext cx="7132487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Scan skipped transactions</a:t>
            </a:r>
          </a:p>
        </p:txBody>
      </p:sp>
      <p:grpSp>
        <p:nvGrpSpPr>
          <p:cNvPr id="5331" name="Group"/>
          <p:cNvGrpSpPr/>
          <p:nvPr/>
        </p:nvGrpSpPr>
        <p:grpSpPr>
          <a:xfrm>
            <a:off x="2357517" y="4188102"/>
            <a:ext cx="5722319" cy="1270001"/>
            <a:chOff x="0" y="0"/>
            <a:chExt cx="5722318" cy="1270000"/>
          </a:xfrm>
        </p:grpSpPr>
        <p:sp>
          <p:nvSpPr>
            <p:cNvPr id="5329" name="0 Clusters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0 Clusters</a:t>
              </a:r>
            </a:p>
          </p:txBody>
        </p:sp>
        <p:sp>
          <p:nvSpPr>
            <p:cNvPr id="5330" name="Random 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Random Allocate</a:t>
              </a:r>
            </a:p>
          </p:txBody>
        </p:sp>
      </p:grpSp>
      <p:grpSp>
        <p:nvGrpSpPr>
          <p:cNvPr id="5334" name="Group"/>
          <p:cNvGrpSpPr/>
          <p:nvPr/>
        </p:nvGrpSpPr>
        <p:grpSpPr>
          <a:xfrm>
            <a:off x="2357517" y="6801688"/>
            <a:ext cx="5722319" cy="1270001"/>
            <a:chOff x="0" y="0"/>
            <a:chExt cx="5722318" cy="1270000"/>
          </a:xfrm>
        </p:grpSpPr>
        <p:sp>
          <p:nvSpPr>
            <p:cNvPr id="5332" name="Else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Else</a:t>
              </a:r>
            </a:p>
          </p:txBody>
        </p:sp>
        <p:sp>
          <p:nvSpPr>
            <p:cNvPr id="5333" name="Residual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Residual</a:t>
              </a:r>
            </a:p>
          </p:txBody>
        </p:sp>
      </p:grpSp>
      <p:grpSp>
        <p:nvGrpSpPr>
          <p:cNvPr id="5337" name="Group"/>
          <p:cNvGrpSpPr/>
          <p:nvPr/>
        </p:nvGrpSpPr>
        <p:grpSpPr>
          <a:xfrm>
            <a:off x="2357517" y="5494895"/>
            <a:ext cx="5722319" cy="1270001"/>
            <a:chOff x="0" y="0"/>
            <a:chExt cx="5722318" cy="1270000"/>
          </a:xfrm>
        </p:grpSpPr>
        <p:sp>
          <p:nvSpPr>
            <p:cNvPr id="5335" name="1 Cluster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 Cluster</a:t>
              </a:r>
            </a:p>
          </p:txBody>
        </p:sp>
        <p:sp>
          <p:nvSpPr>
            <p:cNvPr id="5336" name="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Allocate</a:t>
              </a:r>
            </a:p>
          </p:txBody>
        </p:sp>
      </p:grpSp>
      <p:grpSp>
        <p:nvGrpSpPr>
          <p:cNvPr id="5443" name="Group"/>
          <p:cNvGrpSpPr/>
          <p:nvPr/>
        </p:nvGrpSpPr>
        <p:grpSpPr>
          <a:xfrm>
            <a:off x="8572500" y="444500"/>
            <a:ext cx="4094957" cy="8951599"/>
            <a:chOff x="0" y="0"/>
            <a:chExt cx="4094956" cy="8951598"/>
          </a:xfrm>
        </p:grpSpPr>
        <p:sp>
          <p:nvSpPr>
            <p:cNvPr id="5338" name="Oval"/>
            <p:cNvSpPr/>
            <p:nvPr/>
          </p:nvSpPr>
          <p:spPr>
            <a:xfrm>
              <a:off x="106" y="412509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39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40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41" name="Oval"/>
            <p:cNvSpPr/>
            <p:nvPr/>
          </p:nvSpPr>
          <p:spPr>
            <a:xfrm>
              <a:off x="106" y="1537493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42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43" name="Oval"/>
            <p:cNvSpPr/>
            <p:nvPr/>
          </p:nvSpPr>
          <p:spPr>
            <a:xfrm>
              <a:off x="106" y="2287480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44" name="Oval"/>
            <p:cNvSpPr/>
            <p:nvPr/>
          </p:nvSpPr>
          <p:spPr>
            <a:xfrm>
              <a:off x="106" y="2662475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45" name="Oval"/>
            <p:cNvSpPr/>
            <p:nvPr/>
          </p:nvSpPr>
          <p:spPr>
            <a:xfrm>
              <a:off x="106" y="303747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46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47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48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49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50" name="Oval"/>
            <p:cNvSpPr/>
            <p:nvPr/>
          </p:nvSpPr>
          <p:spPr>
            <a:xfrm>
              <a:off x="106" y="491244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51" name="Oval"/>
            <p:cNvSpPr/>
            <p:nvPr/>
          </p:nvSpPr>
          <p:spPr>
            <a:xfrm>
              <a:off x="106" y="5287434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52" name="Oval"/>
            <p:cNvSpPr/>
            <p:nvPr/>
          </p:nvSpPr>
          <p:spPr>
            <a:xfrm>
              <a:off x="106" y="5662428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53" name="Oval"/>
            <p:cNvSpPr/>
            <p:nvPr/>
          </p:nvSpPr>
          <p:spPr>
            <a:xfrm>
              <a:off x="3802050" y="37515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54" name="Oval"/>
            <p:cNvSpPr/>
            <p:nvPr/>
          </p:nvSpPr>
          <p:spPr>
            <a:xfrm>
              <a:off x="3802050" y="412509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55" name="Oval"/>
            <p:cNvSpPr/>
            <p:nvPr/>
          </p:nvSpPr>
          <p:spPr>
            <a:xfrm>
              <a:off x="3802050" y="787503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56" name="Oval"/>
            <p:cNvSpPr/>
            <p:nvPr/>
          </p:nvSpPr>
          <p:spPr>
            <a:xfrm>
              <a:off x="3802050" y="1162498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57" name="Oval"/>
            <p:cNvSpPr/>
            <p:nvPr/>
          </p:nvSpPr>
          <p:spPr>
            <a:xfrm>
              <a:off x="3802050" y="1537492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58" name="Oval"/>
            <p:cNvSpPr/>
            <p:nvPr/>
          </p:nvSpPr>
          <p:spPr>
            <a:xfrm>
              <a:off x="3802050" y="1912486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59" name="Oval"/>
            <p:cNvSpPr/>
            <p:nvPr/>
          </p:nvSpPr>
          <p:spPr>
            <a:xfrm>
              <a:off x="3802050" y="2287480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60" name="Oval"/>
            <p:cNvSpPr/>
            <p:nvPr/>
          </p:nvSpPr>
          <p:spPr>
            <a:xfrm>
              <a:off x="3802050" y="2662475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61" name="Oval"/>
            <p:cNvSpPr/>
            <p:nvPr/>
          </p:nvSpPr>
          <p:spPr>
            <a:xfrm>
              <a:off x="3802050" y="303747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62" name="Oval"/>
            <p:cNvSpPr/>
            <p:nvPr/>
          </p:nvSpPr>
          <p:spPr>
            <a:xfrm>
              <a:off x="3802050" y="3412463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63" name="Oval"/>
            <p:cNvSpPr/>
            <p:nvPr/>
          </p:nvSpPr>
          <p:spPr>
            <a:xfrm>
              <a:off x="3802050" y="3787457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64" name="Oval"/>
            <p:cNvSpPr/>
            <p:nvPr/>
          </p:nvSpPr>
          <p:spPr>
            <a:xfrm>
              <a:off x="3802050" y="4162452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65" name="Oval"/>
            <p:cNvSpPr/>
            <p:nvPr/>
          </p:nvSpPr>
          <p:spPr>
            <a:xfrm>
              <a:off x="3802050" y="4537446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66" name="Oval"/>
            <p:cNvSpPr/>
            <p:nvPr/>
          </p:nvSpPr>
          <p:spPr>
            <a:xfrm>
              <a:off x="3802050" y="4912440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67" name="Oval"/>
            <p:cNvSpPr/>
            <p:nvPr/>
          </p:nvSpPr>
          <p:spPr>
            <a:xfrm>
              <a:off x="3802050" y="5287434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68" name="Oval"/>
            <p:cNvSpPr/>
            <p:nvPr/>
          </p:nvSpPr>
          <p:spPr>
            <a:xfrm>
              <a:off x="3802050" y="5662428"/>
              <a:ext cx="292907" cy="28921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69" name="Oval"/>
            <p:cNvSpPr/>
            <p:nvPr/>
          </p:nvSpPr>
          <p:spPr>
            <a:xfrm>
              <a:off x="0" y="6037424"/>
              <a:ext cx="292906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70" name="Oval"/>
            <p:cNvSpPr/>
            <p:nvPr/>
          </p:nvSpPr>
          <p:spPr>
            <a:xfrm>
              <a:off x="0" y="6412417"/>
              <a:ext cx="292906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71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72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73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74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75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76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77" name="Oval"/>
            <p:cNvSpPr/>
            <p:nvPr/>
          </p:nvSpPr>
          <p:spPr>
            <a:xfrm>
              <a:off x="3801943" y="6037423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78" name="Oval"/>
            <p:cNvSpPr/>
            <p:nvPr/>
          </p:nvSpPr>
          <p:spPr>
            <a:xfrm>
              <a:off x="3801943" y="6412417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79" name="Oval"/>
            <p:cNvSpPr/>
            <p:nvPr/>
          </p:nvSpPr>
          <p:spPr>
            <a:xfrm>
              <a:off x="3801943" y="6787412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80" name="Oval"/>
            <p:cNvSpPr/>
            <p:nvPr/>
          </p:nvSpPr>
          <p:spPr>
            <a:xfrm>
              <a:off x="3801943" y="7162406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81" name="Oval"/>
            <p:cNvSpPr/>
            <p:nvPr/>
          </p:nvSpPr>
          <p:spPr>
            <a:xfrm>
              <a:off x="3801943" y="7537400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82" name="Oval"/>
            <p:cNvSpPr/>
            <p:nvPr/>
          </p:nvSpPr>
          <p:spPr>
            <a:xfrm>
              <a:off x="3801943" y="7912394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83" name="Oval"/>
            <p:cNvSpPr/>
            <p:nvPr/>
          </p:nvSpPr>
          <p:spPr>
            <a:xfrm>
              <a:off x="3801943" y="8287388"/>
              <a:ext cx="292907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84" name="Oval"/>
            <p:cNvSpPr/>
            <p:nvPr/>
          </p:nvSpPr>
          <p:spPr>
            <a:xfrm>
              <a:off x="3801943" y="8662382"/>
              <a:ext cx="292907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85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5386" name="Connection Line"/>
            <p:cNvCxnSpPr>
              <a:stCxn id="5340" idx="0"/>
              <a:endCxn id="5353" idx="0"/>
            </p:cNvCxnSpPr>
            <p:nvPr/>
          </p:nvCxnSpPr>
          <p:spPr>
            <a:xfrm flipV="1">
              <a:off x="146559" y="182122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387" name="Connection Line"/>
            <p:cNvCxnSpPr>
              <a:stCxn id="5357" idx="0"/>
              <a:endCxn id="5340" idx="0"/>
            </p:cNvCxnSpPr>
            <p:nvPr/>
          </p:nvCxnSpPr>
          <p:spPr>
            <a:xfrm flipH="1" flipV="1">
              <a:off x="146559" y="1307105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388" name="Connection Line"/>
            <p:cNvCxnSpPr>
              <a:stCxn id="5340" idx="0"/>
              <a:endCxn id="5358" idx="0"/>
            </p:cNvCxnSpPr>
            <p:nvPr/>
          </p:nvCxnSpPr>
          <p:spPr>
            <a:xfrm>
              <a:off x="146559" y="1307105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389" name="Connection Line"/>
            <p:cNvCxnSpPr>
              <a:stCxn id="5340" idx="0"/>
              <a:endCxn id="5359" idx="0"/>
            </p:cNvCxnSpPr>
            <p:nvPr/>
          </p:nvCxnSpPr>
          <p:spPr>
            <a:xfrm>
              <a:off x="146559" y="1307105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390" name="Connection Line"/>
            <p:cNvCxnSpPr>
              <a:stCxn id="5360" idx="0"/>
              <a:endCxn id="5340" idx="0"/>
            </p:cNvCxnSpPr>
            <p:nvPr/>
          </p:nvCxnSpPr>
          <p:spPr>
            <a:xfrm flipH="1" flipV="1">
              <a:off x="146559" y="1307105"/>
              <a:ext cx="3801945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391" name="Connection Line"/>
            <p:cNvCxnSpPr>
              <a:stCxn id="5345" idx="0"/>
              <a:endCxn id="5361" idx="0"/>
            </p:cNvCxnSpPr>
            <p:nvPr/>
          </p:nvCxnSpPr>
          <p:spPr>
            <a:xfrm>
              <a:off x="146559" y="3182077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392" name="Connection Line"/>
            <p:cNvCxnSpPr>
              <a:stCxn id="5362" idx="0"/>
              <a:endCxn id="5345" idx="0"/>
            </p:cNvCxnSpPr>
            <p:nvPr/>
          </p:nvCxnSpPr>
          <p:spPr>
            <a:xfrm flipH="1" flipV="1">
              <a:off x="146559" y="3182077"/>
              <a:ext cx="3801945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393" name="Connection Line"/>
            <p:cNvCxnSpPr>
              <a:stCxn id="5345" idx="0"/>
              <a:endCxn id="5363" idx="0"/>
            </p:cNvCxnSpPr>
            <p:nvPr/>
          </p:nvCxnSpPr>
          <p:spPr>
            <a:xfrm>
              <a:off x="146559" y="3182077"/>
              <a:ext cx="3801945" cy="74998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394" name="Connection Line"/>
            <p:cNvCxnSpPr>
              <a:stCxn id="5345" idx="0"/>
              <a:endCxn id="5364" idx="0"/>
            </p:cNvCxnSpPr>
            <p:nvPr/>
          </p:nvCxnSpPr>
          <p:spPr>
            <a:xfrm>
              <a:off x="146559" y="3182077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395" name="Connection Line"/>
            <p:cNvCxnSpPr>
              <a:stCxn id="5345" idx="0"/>
              <a:endCxn id="5365" idx="0"/>
            </p:cNvCxnSpPr>
            <p:nvPr/>
          </p:nvCxnSpPr>
          <p:spPr>
            <a:xfrm>
              <a:off x="146559" y="3182077"/>
              <a:ext cx="3801945" cy="149997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396" name="Connection Line"/>
            <p:cNvCxnSpPr>
              <a:stCxn id="5345" idx="0"/>
              <a:endCxn id="5366" idx="0"/>
            </p:cNvCxnSpPr>
            <p:nvPr/>
          </p:nvCxnSpPr>
          <p:spPr>
            <a:xfrm>
              <a:off x="146559" y="3182077"/>
              <a:ext cx="3801945" cy="187497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397" name="Connection Line"/>
            <p:cNvCxnSpPr>
              <a:stCxn id="5365" idx="0"/>
              <a:endCxn id="5351" idx="0"/>
            </p:cNvCxnSpPr>
            <p:nvPr/>
          </p:nvCxnSpPr>
          <p:spPr>
            <a:xfrm flipH="1">
              <a:off x="146559" y="468205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398" name="Connection Line"/>
            <p:cNvCxnSpPr>
              <a:stCxn id="5366" idx="0"/>
              <a:endCxn id="5351" idx="0"/>
            </p:cNvCxnSpPr>
            <p:nvPr/>
          </p:nvCxnSpPr>
          <p:spPr>
            <a:xfrm flipH="1">
              <a:off x="146559" y="505704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399" name="Connection Line"/>
            <p:cNvCxnSpPr>
              <a:stCxn id="5367" idx="0"/>
              <a:endCxn id="5351" idx="0"/>
            </p:cNvCxnSpPr>
            <p:nvPr/>
          </p:nvCxnSpPr>
          <p:spPr>
            <a:xfrm flipH="1">
              <a:off x="146559" y="543204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400" name="Connection Line"/>
            <p:cNvCxnSpPr>
              <a:stCxn id="5368" idx="0"/>
              <a:endCxn id="5351" idx="0"/>
            </p:cNvCxnSpPr>
            <p:nvPr/>
          </p:nvCxnSpPr>
          <p:spPr>
            <a:xfrm flipH="1" flipV="1">
              <a:off x="146559" y="543204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401" name="Connection Line"/>
            <p:cNvCxnSpPr>
              <a:stCxn id="5377" idx="0"/>
              <a:endCxn id="5351" idx="0"/>
            </p:cNvCxnSpPr>
            <p:nvPr/>
          </p:nvCxnSpPr>
          <p:spPr>
            <a:xfrm flipH="1" flipV="1">
              <a:off x="146559" y="5432041"/>
              <a:ext cx="3801838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402" name="Connection Line"/>
            <p:cNvCxnSpPr>
              <a:stCxn id="5374" idx="0"/>
              <a:endCxn id="5379" idx="0"/>
            </p:cNvCxnSpPr>
            <p:nvPr/>
          </p:nvCxnSpPr>
          <p:spPr>
            <a:xfrm flipV="1">
              <a:off x="146452" y="6932019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403" name="Connection Line"/>
            <p:cNvCxnSpPr>
              <a:stCxn id="5374" idx="0"/>
              <a:endCxn id="5380" idx="0"/>
            </p:cNvCxnSpPr>
            <p:nvPr/>
          </p:nvCxnSpPr>
          <p:spPr>
            <a:xfrm flipV="1">
              <a:off x="146452" y="730701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404" name="Connection Line"/>
            <p:cNvCxnSpPr>
              <a:stCxn id="5374" idx="0"/>
              <a:endCxn id="5381" idx="0"/>
            </p:cNvCxnSpPr>
            <p:nvPr/>
          </p:nvCxnSpPr>
          <p:spPr>
            <a:xfrm flipV="1">
              <a:off x="146452" y="768200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405" name="Connection Line"/>
            <p:cNvCxnSpPr>
              <a:stCxn id="5374" idx="0"/>
              <a:endCxn id="5382" idx="0"/>
            </p:cNvCxnSpPr>
            <p:nvPr/>
          </p:nvCxnSpPr>
          <p:spPr>
            <a:xfrm>
              <a:off x="146452" y="805700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406" name="Connection Line"/>
            <p:cNvCxnSpPr>
              <a:stCxn id="5374" idx="0"/>
              <a:endCxn id="5383" idx="0"/>
            </p:cNvCxnSpPr>
            <p:nvPr/>
          </p:nvCxnSpPr>
          <p:spPr>
            <a:xfrm>
              <a:off x="146452" y="805700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407" name="Connection Line"/>
            <p:cNvCxnSpPr>
              <a:stCxn id="5374" idx="0"/>
              <a:endCxn id="5384" idx="0"/>
            </p:cNvCxnSpPr>
            <p:nvPr/>
          </p:nvCxnSpPr>
          <p:spPr>
            <a:xfrm>
              <a:off x="146452" y="8057001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408" name="Connection Line"/>
            <p:cNvCxnSpPr>
              <a:stCxn id="5361" idx="0"/>
              <a:endCxn id="5347" idx="0"/>
            </p:cNvCxnSpPr>
            <p:nvPr/>
          </p:nvCxnSpPr>
          <p:spPr>
            <a:xfrm flipH="1">
              <a:off x="146559" y="3182077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409" name="Connection Line"/>
            <p:cNvCxnSpPr>
              <a:stCxn id="5361" idx="0"/>
              <a:endCxn id="5352" idx="0"/>
            </p:cNvCxnSpPr>
            <p:nvPr/>
          </p:nvCxnSpPr>
          <p:spPr>
            <a:xfrm flipH="1">
              <a:off x="146559" y="3182077"/>
              <a:ext cx="3801945" cy="262495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410" name="Connection Line"/>
            <p:cNvCxnSpPr>
              <a:stCxn id="5362" idx="0"/>
              <a:endCxn id="5348" idx="0"/>
            </p:cNvCxnSpPr>
            <p:nvPr/>
          </p:nvCxnSpPr>
          <p:spPr>
            <a:xfrm flipH="1">
              <a:off x="146559" y="3557070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411" name="Connection Line"/>
            <p:cNvCxnSpPr>
              <a:stCxn id="5362" idx="0"/>
              <a:endCxn id="5352" idx="0"/>
            </p:cNvCxnSpPr>
            <p:nvPr/>
          </p:nvCxnSpPr>
          <p:spPr>
            <a:xfrm flipH="1">
              <a:off x="146559" y="3557070"/>
              <a:ext cx="3801945" cy="224996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412" name="Connection Line"/>
            <p:cNvCxnSpPr>
              <a:stCxn id="5363" idx="0"/>
              <a:endCxn id="5350" idx="0"/>
            </p:cNvCxnSpPr>
            <p:nvPr/>
          </p:nvCxnSpPr>
          <p:spPr>
            <a:xfrm flipH="1">
              <a:off x="146559" y="3932064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413" name="Connection Line"/>
            <p:cNvCxnSpPr>
              <a:stCxn id="5369" idx="0"/>
              <a:endCxn id="5378" idx="0"/>
            </p:cNvCxnSpPr>
            <p:nvPr/>
          </p:nvCxnSpPr>
          <p:spPr>
            <a:xfrm>
              <a:off x="146452" y="6182031"/>
              <a:ext cx="3801945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414" name="Connection Line"/>
            <p:cNvCxnSpPr>
              <a:stCxn id="5348" idx="0"/>
              <a:endCxn id="5364" idx="0"/>
            </p:cNvCxnSpPr>
            <p:nvPr/>
          </p:nvCxnSpPr>
          <p:spPr>
            <a:xfrm>
              <a:off x="146559" y="4307059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415" name="Connection Line"/>
            <p:cNvCxnSpPr>
              <a:stCxn id="5377" idx="0"/>
              <a:endCxn id="5349" idx="0"/>
            </p:cNvCxnSpPr>
            <p:nvPr/>
          </p:nvCxnSpPr>
          <p:spPr>
            <a:xfrm flipH="1" flipV="1">
              <a:off x="146559" y="4682053"/>
              <a:ext cx="3801838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416" name="Connection Line"/>
            <p:cNvCxnSpPr>
              <a:stCxn id="5368" idx="0"/>
              <a:endCxn id="5346" idx="0"/>
            </p:cNvCxnSpPr>
            <p:nvPr/>
          </p:nvCxnSpPr>
          <p:spPr>
            <a:xfrm flipH="1" flipV="1">
              <a:off x="146559" y="3557070"/>
              <a:ext cx="3801945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417" name="Connection Line"/>
            <p:cNvCxnSpPr>
              <a:stCxn id="5367" idx="0"/>
              <a:endCxn id="5347" idx="0"/>
            </p:cNvCxnSpPr>
            <p:nvPr/>
          </p:nvCxnSpPr>
          <p:spPr>
            <a:xfrm flipH="1" flipV="1">
              <a:off x="146559" y="3932065"/>
              <a:ext cx="3801945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418" name="Connection Line"/>
            <p:cNvCxnSpPr>
              <a:stCxn id="5346" idx="0"/>
              <a:endCxn id="5363" idx="0"/>
            </p:cNvCxnSpPr>
            <p:nvPr/>
          </p:nvCxnSpPr>
          <p:spPr>
            <a:xfrm>
              <a:off x="146559" y="3557070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419" name="Connection Line"/>
            <p:cNvCxnSpPr>
              <a:stCxn id="5370" idx="0"/>
              <a:endCxn id="5378" idx="0"/>
            </p:cNvCxnSpPr>
            <p:nvPr/>
          </p:nvCxnSpPr>
          <p:spPr>
            <a:xfrm>
              <a:off x="146452" y="6557024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420" name="Connection Line"/>
            <p:cNvCxnSpPr>
              <a:stCxn id="5360" idx="0"/>
              <a:endCxn id="5339" idx="0"/>
            </p:cNvCxnSpPr>
            <p:nvPr/>
          </p:nvCxnSpPr>
          <p:spPr>
            <a:xfrm flipH="1" flipV="1">
              <a:off x="146559" y="932111"/>
              <a:ext cx="3801945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421" name="Connection Line"/>
            <p:cNvCxnSpPr>
              <a:stCxn id="5342" idx="0"/>
              <a:endCxn id="5356" idx="0"/>
            </p:cNvCxnSpPr>
            <p:nvPr/>
          </p:nvCxnSpPr>
          <p:spPr>
            <a:xfrm flipV="1">
              <a:off x="146559" y="1307105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422" name="Connection Line"/>
            <p:cNvCxnSpPr>
              <a:stCxn id="5343" idx="0"/>
              <a:endCxn id="5355" idx="0"/>
            </p:cNvCxnSpPr>
            <p:nvPr/>
          </p:nvCxnSpPr>
          <p:spPr>
            <a:xfrm flipV="1">
              <a:off x="146559" y="932111"/>
              <a:ext cx="3801945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423" name="Connection Line"/>
            <p:cNvCxnSpPr>
              <a:stCxn id="5338" idx="0"/>
              <a:endCxn id="5359" idx="0"/>
            </p:cNvCxnSpPr>
            <p:nvPr/>
          </p:nvCxnSpPr>
          <p:spPr>
            <a:xfrm>
              <a:off x="146559" y="557117"/>
              <a:ext cx="3801945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424" name="Connection Line"/>
            <p:cNvCxnSpPr>
              <a:stCxn id="5354" idx="0"/>
              <a:endCxn id="5385" idx="0"/>
            </p:cNvCxnSpPr>
            <p:nvPr/>
          </p:nvCxnSpPr>
          <p:spPr>
            <a:xfrm flipH="1" flipV="1">
              <a:off x="146559" y="144607"/>
              <a:ext cx="3801945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425" name="Connection Line"/>
            <p:cNvCxnSpPr>
              <a:stCxn id="5338" idx="0"/>
              <a:endCxn id="5355" idx="0"/>
            </p:cNvCxnSpPr>
            <p:nvPr/>
          </p:nvCxnSpPr>
          <p:spPr>
            <a:xfrm>
              <a:off x="146559" y="557117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426" name="Connection Line"/>
            <p:cNvCxnSpPr>
              <a:stCxn id="5344" idx="0"/>
              <a:endCxn id="5359" idx="0"/>
            </p:cNvCxnSpPr>
            <p:nvPr/>
          </p:nvCxnSpPr>
          <p:spPr>
            <a:xfrm flipV="1">
              <a:off x="146559" y="2432087"/>
              <a:ext cx="3801945" cy="37499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427" name="Connection Line"/>
            <p:cNvCxnSpPr>
              <a:stCxn id="5357" idx="0"/>
              <a:endCxn id="5341" idx="0"/>
            </p:cNvCxnSpPr>
            <p:nvPr/>
          </p:nvCxnSpPr>
          <p:spPr>
            <a:xfrm flipH="1">
              <a:off x="146559" y="1682099"/>
              <a:ext cx="3801945" cy="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428" name="Connection Line"/>
            <p:cNvCxnSpPr>
              <a:stCxn id="5343" idx="0"/>
              <a:endCxn id="5353" idx="0"/>
            </p:cNvCxnSpPr>
            <p:nvPr/>
          </p:nvCxnSpPr>
          <p:spPr>
            <a:xfrm flipV="1">
              <a:off x="146559" y="182122"/>
              <a:ext cx="3801945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429" name="Connection Line"/>
            <p:cNvCxnSpPr>
              <a:stCxn id="5343" idx="0"/>
              <a:endCxn id="5358" idx="0"/>
            </p:cNvCxnSpPr>
            <p:nvPr/>
          </p:nvCxnSpPr>
          <p:spPr>
            <a:xfrm flipV="1">
              <a:off x="146559" y="2057093"/>
              <a:ext cx="3801945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430" name="Connection Line"/>
            <p:cNvCxnSpPr>
              <a:stCxn id="5344" idx="0"/>
              <a:endCxn id="5363" idx="0"/>
            </p:cNvCxnSpPr>
            <p:nvPr/>
          </p:nvCxnSpPr>
          <p:spPr>
            <a:xfrm>
              <a:off x="146559" y="2807083"/>
              <a:ext cx="3801945" cy="112498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431" name="Connection Line"/>
            <p:cNvCxnSpPr>
              <a:stCxn id="5344" idx="0"/>
              <a:endCxn id="5355" idx="0"/>
            </p:cNvCxnSpPr>
            <p:nvPr/>
          </p:nvCxnSpPr>
          <p:spPr>
            <a:xfrm flipV="1">
              <a:off x="146559" y="932111"/>
              <a:ext cx="3801945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432" name="Connection Line"/>
            <p:cNvCxnSpPr>
              <a:stCxn id="5365" idx="0"/>
              <a:endCxn id="5341" idx="0"/>
            </p:cNvCxnSpPr>
            <p:nvPr/>
          </p:nvCxnSpPr>
          <p:spPr>
            <a:xfrm flipH="1" flipV="1">
              <a:off x="146559" y="1682100"/>
              <a:ext cx="3801945" cy="299995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433" name="Connection Line"/>
            <p:cNvCxnSpPr>
              <a:stCxn id="5372" idx="0"/>
              <a:endCxn id="5379" idx="0"/>
            </p:cNvCxnSpPr>
            <p:nvPr/>
          </p:nvCxnSpPr>
          <p:spPr>
            <a:xfrm flipV="1">
              <a:off x="146452" y="6932019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434" name="Connection Line"/>
            <p:cNvCxnSpPr>
              <a:stCxn id="5380" idx="0"/>
              <a:endCxn id="5375" idx="0"/>
            </p:cNvCxnSpPr>
            <p:nvPr/>
          </p:nvCxnSpPr>
          <p:spPr>
            <a:xfrm flipH="1">
              <a:off x="146452" y="7307013"/>
              <a:ext cx="3801945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435" name="Connection Line"/>
            <p:cNvCxnSpPr>
              <a:stCxn id="5376" idx="0"/>
              <a:endCxn id="5379" idx="0"/>
            </p:cNvCxnSpPr>
            <p:nvPr/>
          </p:nvCxnSpPr>
          <p:spPr>
            <a:xfrm flipV="1">
              <a:off x="146452" y="6932019"/>
              <a:ext cx="3801945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436" name="Connection Line"/>
            <p:cNvCxnSpPr>
              <a:stCxn id="5383" idx="0"/>
              <a:endCxn id="5373" idx="0"/>
            </p:cNvCxnSpPr>
            <p:nvPr/>
          </p:nvCxnSpPr>
          <p:spPr>
            <a:xfrm flipH="1" flipV="1">
              <a:off x="146452" y="7682007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437" name="Connection Line"/>
            <p:cNvCxnSpPr>
              <a:stCxn id="5381" idx="0"/>
              <a:endCxn id="5373" idx="0"/>
            </p:cNvCxnSpPr>
            <p:nvPr/>
          </p:nvCxnSpPr>
          <p:spPr>
            <a:xfrm flipH="1">
              <a:off x="146452" y="7682007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438" name="Connection Line"/>
            <p:cNvCxnSpPr>
              <a:stCxn id="5380" idx="0"/>
              <a:endCxn id="5349" idx="0"/>
            </p:cNvCxnSpPr>
            <p:nvPr/>
          </p:nvCxnSpPr>
          <p:spPr>
            <a:xfrm flipH="1" flipV="1">
              <a:off x="146559" y="4682053"/>
              <a:ext cx="3801838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439" name="Connection Line"/>
            <p:cNvCxnSpPr>
              <a:stCxn id="5357" idx="0"/>
              <a:endCxn id="5344" idx="0"/>
            </p:cNvCxnSpPr>
            <p:nvPr/>
          </p:nvCxnSpPr>
          <p:spPr>
            <a:xfrm flipH="1">
              <a:off x="146559" y="1682099"/>
              <a:ext cx="3801945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440" name="Connection Line"/>
            <p:cNvCxnSpPr>
              <a:stCxn id="5354" idx="0"/>
              <a:endCxn id="5341" idx="0"/>
            </p:cNvCxnSpPr>
            <p:nvPr/>
          </p:nvCxnSpPr>
          <p:spPr>
            <a:xfrm flipH="1">
              <a:off x="146559" y="557116"/>
              <a:ext cx="3801945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441" name="Connection Line"/>
            <p:cNvCxnSpPr>
              <a:stCxn id="5339" idx="0"/>
              <a:endCxn id="5356" idx="0"/>
            </p:cNvCxnSpPr>
            <p:nvPr/>
          </p:nvCxnSpPr>
          <p:spPr>
            <a:xfrm>
              <a:off x="146559" y="932111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442" name="Connection Line"/>
            <p:cNvCxnSpPr>
              <a:stCxn id="5371" idx="0"/>
              <a:endCxn id="5363" idx="0"/>
            </p:cNvCxnSpPr>
            <p:nvPr/>
          </p:nvCxnSpPr>
          <p:spPr>
            <a:xfrm flipV="1">
              <a:off x="146452" y="3932064"/>
              <a:ext cx="3802052" cy="299995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5" name="Merge St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Merge Stage</a:t>
            </a:r>
          </a:p>
        </p:txBody>
      </p:sp>
      <p:sp>
        <p:nvSpPr>
          <p:cNvPr id="5446" name="Size of residual cluster can be large"/>
          <p:cNvSpPr/>
          <p:nvPr/>
        </p:nvSpPr>
        <p:spPr>
          <a:xfrm>
            <a:off x="1006672" y="2717208"/>
            <a:ext cx="10991456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solidFill>
                  <a:srgbClr val="FFFFFF"/>
                </a:solidFill>
              </a:defRPr>
            </a:lvl1pPr>
          </a:lstStyle>
          <a:p>
            <a:pPr/>
            <a:r>
              <a:t>Size of residual cluster can be large</a:t>
            </a:r>
          </a:p>
        </p:txBody>
      </p:sp>
      <p:sp>
        <p:nvSpPr>
          <p:cNvPr id="5447" name="Merge clusters that have resulted in large number of residuals"/>
          <p:cNvSpPr/>
          <p:nvPr/>
        </p:nvSpPr>
        <p:spPr>
          <a:xfrm>
            <a:off x="1598443" y="4092556"/>
            <a:ext cx="10052864" cy="2424567"/>
          </a:xfrm>
          <a:prstGeom prst="roundRect">
            <a:avLst>
              <a:gd name="adj" fmla="val 7857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pPr/>
            <a:r>
              <a:t>Merge clusters that have resulted in large number of residuals</a:t>
            </a:r>
          </a:p>
        </p:txBody>
      </p:sp>
      <p:sp>
        <p:nvSpPr>
          <p:cNvPr id="5448" name="Equation"/>
          <p:cNvSpPr txBox="1"/>
          <p:nvPr/>
        </p:nvSpPr>
        <p:spPr>
          <a:xfrm>
            <a:off x="2399022" y="6858747"/>
            <a:ext cx="8856996" cy="105499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500" i="1">
                      <a:solidFill>
                        <a:srgbClr val="FF93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4500" i="1">
                      <a:solidFill>
                        <a:srgbClr val="FF93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FF93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FF93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500" i="1">
                      <a:solidFill>
                        <a:srgbClr val="FF9300"/>
                      </a:solidFill>
                      <a:latin typeface="Cambria Math" panose="02040503050406030204" pitchFamily="18" charset="0"/>
                    </a:rPr>
                    <m:t>&gt;</m:t>
                  </m:r>
                  <m:r>
                    <a:rPr xmlns:a="http://schemas.openxmlformats.org/drawingml/2006/main" sz="4500" i="1">
                      <a:solidFill>
                        <a:srgbClr val="FF9300"/>
                      </a:solidFill>
                      <a:latin typeface="Cambria Math" panose="02040503050406030204" pitchFamily="18" charset="0"/>
                    </a:rPr>
                    <m:t>α</m:t>
                  </m:r>
                  <m:d>
                    <m:dPr>
                      <m:ctrlPr>
                        <a:rPr xmlns:a="http://schemas.openxmlformats.org/drawingml/2006/main" sz="45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45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45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4500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4500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45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4500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4500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xmlns:a="http://schemas.openxmlformats.org/drawingml/2006/main" sz="45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45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45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e>
                          <m:r>
                            <a:rPr xmlns:a="http://schemas.openxmlformats.org/drawingml/2006/main" sz="4500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4500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45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45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45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e>
                          <m:r>
                            <a:rPr xmlns:a="http://schemas.openxmlformats.org/drawingml/2006/main" sz="4500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4500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xmlns:a="http://schemas.openxmlformats.org/drawingml/2006/main" sz="4500" i="1">
                          <a:solidFill>
                            <a:srgbClr val="FF93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e>
                  </m:d>
                </m:oMath>
              </m:oMathPara>
            </a14:m>
            <a:endParaRPr sz="4500">
              <a:solidFill>
                <a:srgbClr val="FF93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47" grpId="1"/>
      <p:bldP build="whole" bldLvl="1" animBg="1" rev="0" advAuto="0" spid="5448" grpId="2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0" name="Merge Stage"/>
          <p:cNvSpPr txBox="1"/>
          <p:nvPr>
            <p:ph type="title"/>
          </p:nvPr>
        </p:nvSpPr>
        <p:spPr>
          <a:xfrm>
            <a:off x="952500" y="254000"/>
            <a:ext cx="7134885" cy="2159000"/>
          </a:xfrm>
          <a:prstGeom prst="rect">
            <a:avLst/>
          </a:prstGeom>
        </p:spPr>
        <p:txBody>
          <a:bodyPr/>
          <a:lstStyle/>
          <a:p>
            <a:pPr/>
            <a:r>
              <a:t>Merge Stage</a:t>
            </a:r>
          </a:p>
        </p:txBody>
      </p:sp>
      <p:sp>
        <p:nvSpPr>
          <p:cNvPr id="5451" name="Merge Clusters, if necessary"/>
          <p:cNvSpPr/>
          <p:nvPr/>
        </p:nvSpPr>
        <p:spPr>
          <a:xfrm>
            <a:off x="953699" y="2881309"/>
            <a:ext cx="7132487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Merge Clusters, if necessary</a:t>
            </a:r>
          </a:p>
        </p:txBody>
      </p:sp>
      <p:grpSp>
        <p:nvGrpSpPr>
          <p:cNvPr id="5557" name="Group"/>
          <p:cNvGrpSpPr/>
          <p:nvPr/>
        </p:nvGrpSpPr>
        <p:grpSpPr>
          <a:xfrm>
            <a:off x="8572500" y="444500"/>
            <a:ext cx="4094957" cy="8951599"/>
            <a:chOff x="0" y="0"/>
            <a:chExt cx="4094956" cy="8951598"/>
          </a:xfrm>
        </p:grpSpPr>
        <p:sp>
          <p:nvSpPr>
            <p:cNvPr id="5452" name="Oval"/>
            <p:cNvSpPr/>
            <p:nvPr/>
          </p:nvSpPr>
          <p:spPr>
            <a:xfrm>
              <a:off x="106" y="412509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53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54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55" name="Oval"/>
            <p:cNvSpPr/>
            <p:nvPr/>
          </p:nvSpPr>
          <p:spPr>
            <a:xfrm>
              <a:off x="106" y="1537493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56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57" name="Oval"/>
            <p:cNvSpPr/>
            <p:nvPr/>
          </p:nvSpPr>
          <p:spPr>
            <a:xfrm>
              <a:off x="106" y="2287480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58" name="Oval"/>
            <p:cNvSpPr/>
            <p:nvPr/>
          </p:nvSpPr>
          <p:spPr>
            <a:xfrm>
              <a:off x="106" y="2662475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59" name="Oval"/>
            <p:cNvSpPr/>
            <p:nvPr/>
          </p:nvSpPr>
          <p:spPr>
            <a:xfrm>
              <a:off x="106" y="303747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60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61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62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63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64" name="Oval"/>
            <p:cNvSpPr/>
            <p:nvPr/>
          </p:nvSpPr>
          <p:spPr>
            <a:xfrm>
              <a:off x="106" y="491244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65" name="Oval"/>
            <p:cNvSpPr/>
            <p:nvPr/>
          </p:nvSpPr>
          <p:spPr>
            <a:xfrm>
              <a:off x="106" y="5287434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66" name="Oval"/>
            <p:cNvSpPr/>
            <p:nvPr/>
          </p:nvSpPr>
          <p:spPr>
            <a:xfrm>
              <a:off x="106" y="5662428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67" name="Oval"/>
            <p:cNvSpPr/>
            <p:nvPr/>
          </p:nvSpPr>
          <p:spPr>
            <a:xfrm>
              <a:off x="3802050" y="37515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68" name="Oval"/>
            <p:cNvSpPr/>
            <p:nvPr/>
          </p:nvSpPr>
          <p:spPr>
            <a:xfrm>
              <a:off x="3802050" y="412509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69" name="Oval"/>
            <p:cNvSpPr/>
            <p:nvPr/>
          </p:nvSpPr>
          <p:spPr>
            <a:xfrm>
              <a:off x="3802050" y="787503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70" name="Oval"/>
            <p:cNvSpPr/>
            <p:nvPr/>
          </p:nvSpPr>
          <p:spPr>
            <a:xfrm>
              <a:off x="3802050" y="1162498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71" name="Oval"/>
            <p:cNvSpPr/>
            <p:nvPr/>
          </p:nvSpPr>
          <p:spPr>
            <a:xfrm>
              <a:off x="3802050" y="1537492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72" name="Oval"/>
            <p:cNvSpPr/>
            <p:nvPr/>
          </p:nvSpPr>
          <p:spPr>
            <a:xfrm>
              <a:off x="3802050" y="1912486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73" name="Oval"/>
            <p:cNvSpPr/>
            <p:nvPr/>
          </p:nvSpPr>
          <p:spPr>
            <a:xfrm>
              <a:off x="3802050" y="2287480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74" name="Oval"/>
            <p:cNvSpPr/>
            <p:nvPr/>
          </p:nvSpPr>
          <p:spPr>
            <a:xfrm>
              <a:off x="3802050" y="2662475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75" name="Oval"/>
            <p:cNvSpPr/>
            <p:nvPr/>
          </p:nvSpPr>
          <p:spPr>
            <a:xfrm>
              <a:off x="3802050" y="303747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76" name="Oval"/>
            <p:cNvSpPr/>
            <p:nvPr/>
          </p:nvSpPr>
          <p:spPr>
            <a:xfrm>
              <a:off x="3802050" y="3412463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77" name="Oval"/>
            <p:cNvSpPr/>
            <p:nvPr/>
          </p:nvSpPr>
          <p:spPr>
            <a:xfrm>
              <a:off x="3802050" y="3787457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78" name="Oval"/>
            <p:cNvSpPr/>
            <p:nvPr/>
          </p:nvSpPr>
          <p:spPr>
            <a:xfrm>
              <a:off x="3802050" y="4162452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79" name="Oval"/>
            <p:cNvSpPr/>
            <p:nvPr/>
          </p:nvSpPr>
          <p:spPr>
            <a:xfrm>
              <a:off x="3802050" y="4537446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80" name="Oval"/>
            <p:cNvSpPr/>
            <p:nvPr/>
          </p:nvSpPr>
          <p:spPr>
            <a:xfrm>
              <a:off x="3802050" y="4912440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81" name="Oval"/>
            <p:cNvSpPr/>
            <p:nvPr/>
          </p:nvSpPr>
          <p:spPr>
            <a:xfrm>
              <a:off x="3802050" y="5287434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82" name="Oval"/>
            <p:cNvSpPr/>
            <p:nvPr/>
          </p:nvSpPr>
          <p:spPr>
            <a:xfrm>
              <a:off x="3802050" y="5662428"/>
              <a:ext cx="292907" cy="28921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83" name="Oval"/>
            <p:cNvSpPr/>
            <p:nvPr/>
          </p:nvSpPr>
          <p:spPr>
            <a:xfrm>
              <a:off x="0" y="6037424"/>
              <a:ext cx="292906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84" name="Oval"/>
            <p:cNvSpPr/>
            <p:nvPr/>
          </p:nvSpPr>
          <p:spPr>
            <a:xfrm>
              <a:off x="0" y="6412417"/>
              <a:ext cx="292906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85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86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87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88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89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90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91" name="Oval"/>
            <p:cNvSpPr/>
            <p:nvPr/>
          </p:nvSpPr>
          <p:spPr>
            <a:xfrm>
              <a:off x="3801943" y="6037423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92" name="Oval"/>
            <p:cNvSpPr/>
            <p:nvPr/>
          </p:nvSpPr>
          <p:spPr>
            <a:xfrm>
              <a:off x="3801943" y="6412417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93" name="Oval"/>
            <p:cNvSpPr/>
            <p:nvPr/>
          </p:nvSpPr>
          <p:spPr>
            <a:xfrm>
              <a:off x="3801943" y="6787412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94" name="Oval"/>
            <p:cNvSpPr/>
            <p:nvPr/>
          </p:nvSpPr>
          <p:spPr>
            <a:xfrm>
              <a:off x="3801943" y="7162406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95" name="Oval"/>
            <p:cNvSpPr/>
            <p:nvPr/>
          </p:nvSpPr>
          <p:spPr>
            <a:xfrm>
              <a:off x="3801943" y="7537400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96" name="Oval"/>
            <p:cNvSpPr/>
            <p:nvPr/>
          </p:nvSpPr>
          <p:spPr>
            <a:xfrm>
              <a:off x="3801943" y="7912394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97" name="Oval"/>
            <p:cNvSpPr/>
            <p:nvPr/>
          </p:nvSpPr>
          <p:spPr>
            <a:xfrm>
              <a:off x="3801943" y="8287388"/>
              <a:ext cx="292907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98" name="Oval"/>
            <p:cNvSpPr/>
            <p:nvPr/>
          </p:nvSpPr>
          <p:spPr>
            <a:xfrm>
              <a:off x="3801943" y="8662382"/>
              <a:ext cx="292907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99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5500" name="Connection Line"/>
            <p:cNvCxnSpPr>
              <a:stCxn id="5454" idx="0"/>
              <a:endCxn id="5467" idx="0"/>
            </p:cNvCxnSpPr>
            <p:nvPr/>
          </p:nvCxnSpPr>
          <p:spPr>
            <a:xfrm flipV="1">
              <a:off x="146559" y="182122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01" name="Connection Line"/>
            <p:cNvCxnSpPr>
              <a:stCxn id="5471" idx="0"/>
              <a:endCxn id="5454" idx="0"/>
            </p:cNvCxnSpPr>
            <p:nvPr/>
          </p:nvCxnSpPr>
          <p:spPr>
            <a:xfrm flipH="1" flipV="1">
              <a:off x="146559" y="1307105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02" name="Connection Line"/>
            <p:cNvCxnSpPr>
              <a:stCxn id="5454" idx="0"/>
              <a:endCxn id="5472" idx="0"/>
            </p:cNvCxnSpPr>
            <p:nvPr/>
          </p:nvCxnSpPr>
          <p:spPr>
            <a:xfrm>
              <a:off x="146559" y="1307105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03" name="Connection Line"/>
            <p:cNvCxnSpPr>
              <a:stCxn id="5454" idx="0"/>
              <a:endCxn id="5473" idx="0"/>
            </p:cNvCxnSpPr>
            <p:nvPr/>
          </p:nvCxnSpPr>
          <p:spPr>
            <a:xfrm>
              <a:off x="146559" y="1307105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04" name="Connection Line"/>
            <p:cNvCxnSpPr>
              <a:stCxn id="5474" idx="0"/>
              <a:endCxn id="5454" idx="0"/>
            </p:cNvCxnSpPr>
            <p:nvPr/>
          </p:nvCxnSpPr>
          <p:spPr>
            <a:xfrm flipH="1" flipV="1">
              <a:off x="146559" y="1307105"/>
              <a:ext cx="3801945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05" name="Connection Line"/>
            <p:cNvCxnSpPr>
              <a:stCxn id="5459" idx="0"/>
              <a:endCxn id="5475" idx="0"/>
            </p:cNvCxnSpPr>
            <p:nvPr/>
          </p:nvCxnSpPr>
          <p:spPr>
            <a:xfrm>
              <a:off x="146559" y="3182077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06" name="Connection Line"/>
            <p:cNvCxnSpPr>
              <a:stCxn id="5476" idx="0"/>
              <a:endCxn id="5459" idx="0"/>
            </p:cNvCxnSpPr>
            <p:nvPr/>
          </p:nvCxnSpPr>
          <p:spPr>
            <a:xfrm flipH="1" flipV="1">
              <a:off x="146559" y="3182077"/>
              <a:ext cx="3801945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07" name="Connection Line"/>
            <p:cNvCxnSpPr>
              <a:stCxn id="5459" idx="0"/>
              <a:endCxn id="5477" idx="0"/>
            </p:cNvCxnSpPr>
            <p:nvPr/>
          </p:nvCxnSpPr>
          <p:spPr>
            <a:xfrm>
              <a:off x="146559" y="3182077"/>
              <a:ext cx="3801945" cy="74998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08" name="Connection Line"/>
            <p:cNvCxnSpPr>
              <a:stCxn id="5459" idx="0"/>
              <a:endCxn id="5478" idx="0"/>
            </p:cNvCxnSpPr>
            <p:nvPr/>
          </p:nvCxnSpPr>
          <p:spPr>
            <a:xfrm>
              <a:off x="146559" y="3182077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09" name="Connection Line"/>
            <p:cNvCxnSpPr>
              <a:stCxn id="5459" idx="0"/>
              <a:endCxn id="5479" idx="0"/>
            </p:cNvCxnSpPr>
            <p:nvPr/>
          </p:nvCxnSpPr>
          <p:spPr>
            <a:xfrm>
              <a:off x="146559" y="3182077"/>
              <a:ext cx="3801945" cy="149997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10" name="Connection Line"/>
            <p:cNvCxnSpPr>
              <a:stCxn id="5459" idx="0"/>
              <a:endCxn id="5480" idx="0"/>
            </p:cNvCxnSpPr>
            <p:nvPr/>
          </p:nvCxnSpPr>
          <p:spPr>
            <a:xfrm>
              <a:off x="146559" y="3182077"/>
              <a:ext cx="3801945" cy="187497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11" name="Connection Line"/>
            <p:cNvCxnSpPr>
              <a:stCxn id="5479" idx="0"/>
              <a:endCxn id="5465" idx="0"/>
            </p:cNvCxnSpPr>
            <p:nvPr/>
          </p:nvCxnSpPr>
          <p:spPr>
            <a:xfrm flipH="1">
              <a:off x="146559" y="468205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12" name="Connection Line"/>
            <p:cNvCxnSpPr>
              <a:stCxn id="5480" idx="0"/>
              <a:endCxn id="5465" idx="0"/>
            </p:cNvCxnSpPr>
            <p:nvPr/>
          </p:nvCxnSpPr>
          <p:spPr>
            <a:xfrm flipH="1">
              <a:off x="146559" y="505704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13" name="Connection Line"/>
            <p:cNvCxnSpPr>
              <a:stCxn id="5481" idx="0"/>
              <a:endCxn id="5465" idx="0"/>
            </p:cNvCxnSpPr>
            <p:nvPr/>
          </p:nvCxnSpPr>
          <p:spPr>
            <a:xfrm flipH="1">
              <a:off x="146559" y="543204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14" name="Connection Line"/>
            <p:cNvCxnSpPr>
              <a:stCxn id="5482" idx="0"/>
              <a:endCxn id="5465" idx="0"/>
            </p:cNvCxnSpPr>
            <p:nvPr/>
          </p:nvCxnSpPr>
          <p:spPr>
            <a:xfrm flipH="1" flipV="1">
              <a:off x="146559" y="543204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15" name="Connection Line"/>
            <p:cNvCxnSpPr>
              <a:stCxn id="5491" idx="0"/>
              <a:endCxn id="5465" idx="0"/>
            </p:cNvCxnSpPr>
            <p:nvPr/>
          </p:nvCxnSpPr>
          <p:spPr>
            <a:xfrm flipH="1" flipV="1">
              <a:off x="146559" y="5432041"/>
              <a:ext cx="3801838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16" name="Connection Line"/>
            <p:cNvCxnSpPr>
              <a:stCxn id="5488" idx="0"/>
              <a:endCxn id="5493" idx="0"/>
            </p:cNvCxnSpPr>
            <p:nvPr/>
          </p:nvCxnSpPr>
          <p:spPr>
            <a:xfrm flipV="1">
              <a:off x="146452" y="6932019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17" name="Connection Line"/>
            <p:cNvCxnSpPr>
              <a:stCxn id="5488" idx="0"/>
              <a:endCxn id="5494" idx="0"/>
            </p:cNvCxnSpPr>
            <p:nvPr/>
          </p:nvCxnSpPr>
          <p:spPr>
            <a:xfrm flipV="1">
              <a:off x="146452" y="730701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18" name="Connection Line"/>
            <p:cNvCxnSpPr>
              <a:stCxn id="5488" idx="0"/>
              <a:endCxn id="5495" idx="0"/>
            </p:cNvCxnSpPr>
            <p:nvPr/>
          </p:nvCxnSpPr>
          <p:spPr>
            <a:xfrm flipV="1">
              <a:off x="146452" y="768200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19" name="Connection Line"/>
            <p:cNvCxnSpPr>
              <a:stCxn id="5488" idx="0"/>
              <a:endCxn id="5496" idx="0"/>
            </p:cNvCxnSpPr>
            <p:nvPr/>
          </p:nvCxnSpPr>
          <p:spPr>
            <a:xfrm>
              <a:off x="146452" y="805700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20" name="Connection Line"/>
            <p:cNvCxnSpPr>
              <a:stCxn id="5488" idx="0"/>
              <a:endCxn id="5497" idx="0"/>
            </p:cNvCxnSpPr>
            <p:nvPr/>
          </p:nvCxnSpPr>
          <p:spPr>
            <a:xfrm>
              <a:off x="146452" y="805700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21" name="Connection Line"/>
            <p:cNvCxnSpPr>
              <a:stCxn id="5488" idx="0"/>
              <a:endCxn id="5498" idx="0"/>
            </p:cNvCxnSpPr>
            <p:nvPr/>
          </p:nvCxnSpPr>
          <p:spPr>
            <a:xfrm>
              <a:off x="146452" y="8057001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22" name="Connection Line"/>
            <p:cNvCxnSpPr>
              <a:stCxn id="5475" idx="0"/>
              <a:endCxn id="5461" idx="0"/>
            </p:cNvCxnSpPr>
            <p:nvPr/>
          </p:nvCxnSpPr>
          <p:spPr>
            <a:xfrm flipH="1">
              <a:off x="146559" y="3182077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23" name="Connection Line"/>
            <p:cNvCxnSpPr>
              <a:stCxn id="5475" idx="0"/>
              <a:endCxn id="5466" idx="0"/>
            </p:cNvCxnSpPr>
            <p:nvPr/>
          </p:nvCxnSpPr>
          <p:spPr>
            <a:xfrm flipH="1">
              <a:off x="146559" y="3182077"/>
              <a:ext cx="3801945" cy="262495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24" name="Connection Line"/>
            <p:cNvCxnSpPr>
              <a:stCxn id="5476" idx="0"/>
              <a:endCxn id="5462" idx="0"/>
            </p:cNvCxnSpPr>
            <p:nvPr/>
          </p:nvCxnSpPr>
          <p:spPr>
            <a:xfrm flipH="1">
              <a:off x="146559" y="3557070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25" name="Connection Line"/>
            <p:cNvCxnSpPr>
              <a:stCxn id="5476" idx="0"/>
              <a:endCxn id="5466" idx="0"/>
            </p:cNvCxnSpPr>
            <p:nvPr/>
          </p:nvCxnSpPr>
          <p:spPr>
            <a:xfrm flipH="1">
              <a:off x="146559" y="3557070"/>
              <a:ext cx="3801945" cy="224996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26" name="Connection Line"/>
            <p:cNvCxnSpPr>
              <a:stCxn id="5477" idx="0"/>
              <a:endCxn id="5464" idx="0"/>
            </p:cNvCxnSpPr>
            <p:nvPr/>
          </p:nvCxnSpPr>
          <p:spPr>
            <a:xfrm flipH="1">
              <a:off x="146559" y="3932064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27" name="Connection Line"/>
            <p:cNvCxnSpPr>
              <a:stCxn id="5483" idx="0"/>
              <a:endCxn id="5492" idx="0"/>
            </p:cNvCxnSpPr>
            <p:nvPr/>
          </p:nvCxnSpPr>
          <p:spPr>
            <a:xfrm>
              <a:off x="146452" y="6182031"/>
              <a:ext cx="3801945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28" name="Connection Line"/>
            <p:cNvCxnSpPr>
              <a:stCxn id="5462" idx="0"/>
              <a:endCxn id="5478" idx="0"/>
            </p:cNvCxnSpPr>
            <p:nvPr/>
          </p:nvCxnSpPr>
          <p:spPr>
            <a:xfrm>
              <a:off x="146559" y="4307059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529" name="Connection Line"/>
            <p:cNvCxnSpPr>
              <a:stCxn id="5491" idx="0"/>
              <a:endCxn id="5463" idx="0"/>
            </p:cNvCxnSpPr>
            <p:nvPr/>
          </p:nvCxnSpPr>
          <p:spPr>
            <a:xfrm flipH="1" flipV="1">
              <a:off x="146559" y="4682053"/>
              <a:ext cx="3801838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530" name="Connection Line"/>
            <p:cNvCxnSpPr>
              <a:stCxn id="5482" idx="0"/>
              <a:endCxn id="5460" idx="0"/>
            </p:cNvCxnSpPr>
            <p:nvPr/>
          </p:nvCxnSpPr>
          <p:spPr>
            <a:xfrm flipH="1" flipV="1">
              <a:off x="146559" y="3557070"/>
              <a:ext cx="3801945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531" name="Connection Line"/>
            <p:cNvCxnSpPr>
              <a:stCxn id="5481" idx="0"/>
              <a:endCxn id="5461" idx="0"/>
            </p:cNvCxnSpPr>
            <p:nvPr/>
          </p:nvCxnSpPr>
          <p:spPr>
            <a:xfrm flipH="1" flipV="1">
              <a:off x="146559" y="3932065"/>
              <a:ext cx="3801945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532" name="Connection Line"/>
            <p:cNvCxnSpPr>
              <a:stCxn id="5460" idx="0"/>
              <a:endCxn id="5477" idx="0"/>
            </p:cNvCxnSpPr>
            <p:nvPr/>
          </p:nvCxnSpPr>
          <p:spPr>
            <a:xfrm>
              <a:off x="146559" y="3557070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533" name="Connection Line"/>
            <p:cNvCxnSpPr>
              <a:stCxn id="5484" idx="0"/>
              <a:endCxn id="5492" idx="0"/>
            </p:cNvCxnSpPr>
            <p:nvPr/>
          </p:nvCxnSpPr>
          <p:spPr>
            <a:xfrm>
              <a:off x="146452" y="6557024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534" name="Connection Line"/>
            <p:cNvCxnSpPr>
              <a:stCxn id="5474" idx="0"/>
              <a:endCxn id="5453" idx="0"/>
            </p:cNvCxnSpPr>
            <p:nvPr/>
          </p:nvCxnSpPr>
          <p:spPr>
            <a:xfrm flipH="1" flipV="1">
              <a:off x="146559" y="932111"/>
              <a:ext cx="3801945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535" name="Connection Line"/>
            <p:cNvCxnSpPr>
              <a:stCxn id="5456" idx="0"/>
              <a:endCxn id="5470" idx="0"/>
            </p:cNvCxnSpPr>
            <p:nvPr/>
          </p:nvCxnSpPr>
          <p:spPr>
            <a:xfrm flipV="1">
              <a:off x="146559" y="1307105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536" name="Connection Line"/>
            <p:cNvCxnSpPr>
              <a:stCxn id="5457" idx="0"/>
              <a:endCxn id="5469" idx="0"/>
            </p:cNvCxnSpPr>
            <p:nvPr/>
          </p:nvCxnSpPr>
          <p:spPr>
            <a:xfrm flipV="1">
              <a:off x="146559" y="932111"/>
              <a:ext cx="3801945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537" name="Connection Line"/>
            <p:cNvCxnSpPr>
              <a:stCxn id="5452" idx="0"/>
              <a:endCxn id="5473" idx="0"/>
            </p:cNvCxnSpPr>
            <p:nvPr/>
          </p:nvCxnSpPr>
          <p:spPr>
            <a:xfrm>
              <a:off x="146559" y="557117"/>
              <a:ext cx="3801945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538" name="Connection Line"/>
            <p:cNvCxnSpPr>
              <a:stCxn id="5468" idx="0"/>
              <a:endCxn id="5499" idx="0"/>
            </p:cNvCxnSpPr>
            <p:nvPr/>
          </p:nvCxnSpPr>
          <p:spPr>
            <a:xfrm flipH="1" flipV="1">
              <a:off x="146559" y="144607"/>
              <a:ext cx="3801945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539" name="Connection Line"/>
            <p:cNvCxnSpPr>
              <a:stCxn id="5452" idx="0"/>
              <a:endCxn id="5469" idx="0"/>
            </p:cNvCxnSpPr>
            <p:nvPr/>
          </p:nvCxnSpPr>
          <p:spPr>
            <a:xfrm>
              <a:off x="146559" y="557117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540" name="Connection Line"/>
            <p:cNvCxnSpPr>
              <a:stCxn id="5458" idx="0"/>
              <a:endCxn id="5473" idx="0"/>
            </p:cNvCxnSpPr>
            <p:nvPr/>
          </p:nvCxnSpPr>
          <p:spPr>
            <a:xfrm flipV="1">
              <a:off x="146559" y="2432087"/>
              <a:ext cx="3801945" cy="37499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541" name="Connection Line"/>
            <p:cNvCxnSpPr>
              <a:stCxn id="5471" idx="0"/>
              <a:endCxn id="5455" idx="0"/>
            </p:cNvCxnSpPr>
            <p:nvPr/>
          </p:nvCxnSpPr>
          <p:spPr>
            <a:xfrm flipH="1">
              <a:off x="146559" y="1682099"/>
              <a:ext cx="3801945" cy="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542" name="Connection Line"/>
            <p:cNvCxnSpPr>
              <a:stCxn id="5457" idx="0"/>
              <a:endCxn id="5467" idx="0"/>
            </p:cNvCxnSpPr>
            <p:nvPr/>
          </p:nvCxnSpPr>
          <p:spPr>
            <a:xfrm flipV="1">
              <a:off x="146559" y="182122"/>
              <a:ext cx="3801945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543" name="Connection Line"/>
            <p:cNvCxnSpPr>
              <a:stCxn id="5457" idx="0"/>
              <a:endCxn id="5472" idx="0"/>
            </p:cNvCxnSpPr>
            <p:nvPr/>
          </p:nvCxnSpPr>
          <p:spPr>
            <a:xfrm flipV="1">
              <a:off x="146559" y="2057093"/>
              <a:ext cx="3801945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544" name="Connection Line"/>
            <p:cNvCxnSpPr>
              <a:stCxn id="5458" idx="0"/>
              <a:endCxn id="5477" idx="0"/>
            </p:cNvCxnSpPr>
            <p:nvPr/>
          </p:nvCxnSpPr>
          <p:spPr>
            <a:xfrm>
              <a:off x="146559" y="2807083"/>
              <a:ext cx="3801945" cy="112498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545" name="Connection Line"/>
            <p:cNvCxnSpPr>
              <a:stCxn id="5458" idx="0"/>
              <a:endCxn id="5469" idx="0"/>
            </p:cNvCxnSpPr>
            <p:nvPr/>
          </p:nvCxnSpPr>
          <p:spPr>
            <a:xfrm flipV="1">
              <a:off x="146559" y="932111"/>
              <a:ext cx="3801945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546" name="Connection Line"/>
            <p:cNvCxnSpPr>
              <a:stCxn id="5479" idx="0"/>
              <a:endCxn id="5455" idx="0"/>
            </p:cNvCxnSpPr>
            <p:nvPr/>
          </p:nvCxnSpPr>
          <p:spPr>
            <a:xfrm flipH="1" flipV="1">
              <a:off x="146559" y="1682100"/>
              <a:ext cx="3801945" cy="299995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547" name="Connection Line"/>
            <p:cNvCxnSpPr>
              <a:stCxn id="5486" idx="0"/>
              <a:endCxn id="5493" idx="0"/>
            </p:cNvCxnSpPr>
            <p:nvPr/>
          </p:nvCxnSpPr>
          <p:spPr>
            <a:xfrm flipV="1">
              <a:off x="146452" y="6932019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548" name="Connection Line"/>
            <p:cNvCxnSpPr>
              <a:stCxn id="5494" idx="0"/>
              <a:endCxn id="5489" idx="0"/>
            </p:cNvCxnSpPr>
            <p:nvPr/>
          </p:nvCxnSpPr>
          <p:spPr>
            <a:xfrm flipH="1">
              <a:off x="146452" y="7307013"/>
              <a:ext cx="3801945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549" name="Connection Line"/>
            <p:cNvCxnSpPr>
              <a:stCxn id="5490" idx="0"/>
              <a:endCxn id="5493" idx="0"/>
            </p:cNvCxnSpPr>
            <p:nvPr/>
          </p:nvCxnSpPr>
          <p:spPr>
            <a:xfrm flipV="1">
              <a:off x="146452" y="6932019"/>
              <a:ext cx="3801945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550" name="Connection Line"/>
            <p:cNvCxnSpPr>
              <a:stCxn id="5497" idx="0"/>
              <a:endCxn id="5487" idx="0"/>
            </p:cNvCxnSpPr>
            <p:nvPr/>
          </p:nvCxnSpPr>
          <p:spPr>
            <a:xfrm flipH="1" flipV="1">
              <a:off x="146452" y="7682007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551" name="Connection Line"/>
            <p:cNvCxnSpPr>
              <a:stCxn id="5495" idx="0"/>
              <a:endCxn id="5487" idx="0"/>
            </p:cNvCxnSpPr>
            <p:nvPr/>
          </p:nvCxnSpPr>
          <p:spPr>
            <a:xfrm flipH="1">
              <a:off x="146452" y="7682007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552" name="Connection Line"/>
            <p:cNvCxnSpPr>
              <a:stCxn id="5494" idx="0"/>
              <a:endCxn id="5463" idx="0"/>
            </p:cNvCxnSpPr>
            <p:nvPr/>
          </p:nvCxnSpPr>
          <p:spPr>
            <a:xfrm flipH="1" flipV="1">
              <a:off x="146559" y="4682053"/>
              <a:ext cx="3801838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553" name="Connection Line"/>
            <p:cNvCxnSpPr>
              <a:stCxn id="5471" idx="0"/>
              <a:endCxn id="5458" idx="0"/>
            </p:cNvCxnSpPr>
            <p:nvPr/>
          </p:nvCxnSpPr>
          <p:spPr>
            <a:xfrm flipH="1">
              <a:off x="146559" y="1682099"/>
              <a:ext cx="3801945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554" name="Connection Line"/>
            <p:cNvCxnSpPr>
              <a:stCxn id="5468" idx="0"/>
              <a:endCxn id="5455" idx="0"/>
            </p:cNvCxnSpPr>
            <p:nvPr/>
          </p:nvCxnSpPr>
          <p:spPr>
            <a:xfrm flipH="1">
              <a:off x="146559" y="557116"/>
              <a:ext cx="3801945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555" name="Connection Line"/>
            <p:cNvCxnSpPr>
              <a:stCxn id="5453" idx="0"/>
              <a:endCxn id="5470" idx="0"/>
            </p:cNvCxnSpPr>
            <p:nvPr/>
          </p:nvCxnSpPr>
          <p:spPr>
            <a:xfrm>
              <a:off x="146559" y="932111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556" name="Connection Line"/>
            <p:cNvCxnSpPr>
              <a:stCxn id="5485" idx="0"/>
              <a:endCxn id="5477" idx="0"/>
            </p:cNvCxnSpPr>
            <p:nvPr/>
          </p:nvCxnSpPr>
          <p:spPr>
            <a:xfrm flipV="1">
              <a:off x="146452" y="3932064"/>
              <a:ext cx="3802052" cy="299995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  <p:sp>
        <p:nvSpPr>
          <p:cNvPr id="5558" name="Scan through residuals"/>
          <p:cNvSpPr/>
          <p:nvPr/>
        </p:nvSpPr>
        <p:spPr>
          <a:xfrm>
            <a:off x="953699" y="5358240"/>
            <a:ext cx="7132487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Scan through residuals</a:t>
            </a:r>
          </a:p>
        </p:txBody>
      </p:sp>
      <p:grpSp>
        <p:nvGrpSpPr>
          <p:cNvPr id="5561" name="Group"/>
          <p:cNvGrpSpPr/>
          <p:nvPr/>
        </p:nvGrpSpPr>
        <p:grpSpPr>
          <a:xfrm>
            <a:off x="2366987" y="6697523"/>
            <a:ext cx="5722319" cy="1270001"/>
            <a:chOff x="0" y="0"/>
            <a:chExt cx="5722318" cy="1270000"/>
          </a:xfrm>
        </p:grpSpPr>
        <p:sp>
          <p:nvSpPr>
            <p:cNvPr id="5559" name="1 Cluster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 Cluster</a:t>
              </a:r>
            </a:p>
          </p:txBody>
        </p:sp>
        <p:sp>
          <p:nvSpPr>
            <p:cNvPr id="5560" name="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Allocate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3" name="Merge Stage"/>
          <p:cNvSpPr txBox="1"/>
          <p:nvPr>
            <p:ph type="title"/>
          </p:nvPr>
        </p:nvSpPr>
        <p:spPr>
          <a:xfrm>
            <a:off x="952500" y="254000"/>
            <a:ext cx="7134885" cy="2159000"/>
          </a:xfrm>
          <a:prstGeom prst="rect">
            <a:avLst/>
          </a:prstGeom>
        </p:spPr>
        <p:txBody>
          <a:bodyPr/>
          <a:lstStyle/>
          <a:p>
            <a:pPr/>
            <a:r>
              <a:t>Merge Stage</a:t>
            </a:r>
          </a:p>
        </p:txBody>
      </p:sp>
      <p:sp>
        <p:nvSpPr>
          <p:cNvPr id="5564" name="Merge Clusters, if necessary"/>
          <p:cNvSpPr/>
          <p:nvPr/>
        </p:nvSpPr>
        <p:spPr>
          <a:xfrm>
            <a:off x="953699" y="2881309"/>
            <a:ext cx="7132487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Merge Clusters, if necessary</a:t>
            </a:r>
          </a:p>
        </p:txBody>
      </p:sp>
      <p:sp>
        <p:nvSpPr>
          <p:cNvPr id="5565" name="Scan through residuals"/>
          <p:cNvSpPr/>
          <p:nvPr/>
        </p:nvSpPr>
        <p:spPr>
          <a:xfrm>
            <a:off x="953699" y="5358240"/>
            <a:ext cx="7132487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Scan through residuals</a:t>
            </a:r>
          </a:p>
        </p:txBody>
      </p:sp>
      <p:grpSp>
        <p:nvGrpSpPr>
          <p:cNvPr id="5568" name="Group"/>
          <p:cNvGrpSpPr/>
          <p:nvPr/>
        </p:nvGrpSpPr>
        <p:grpSpPr>
          <a:xfrm>
            <a:off x="2366987" y="6697523"/>
            <a:ext cx="5722319" cy="1270001"/>
            <a:chOff x="0" y="0"/>
            <a:chExt cx="5722318" cy="1270000"/>
          </a:xfrm>
        </p:grpSpPr>
        <p:sp>
          <p:nvSpPr>
            <p:cNvPr id="5566" name="1 Cluster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 Cluster</a:t>
              </a:r>
            </a:p>
          </p:txBody>
        </p:sp>
        <p:sp>
          <p:nvSpPr>
            <p:cNvPr id="5567" name="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Allocate</a:t>
              </a:r>
            </a:p>
          </p:txBody>
        </p:sp>
      </p:grpSp>
      <p:sp>
        <p:nvSpPr>
          <p:cNvPr id="5569" name="Rectangle"/>
          <p:cNvSpPr/>
          <p:nvPr/>
        </p:nvSpPr>
        <p:spPr>
          <a:xfrm>
            <a:off x="698080" y="4828059"/>
            <a:ext cx="7514480" cy="3604532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5677" name="Group"/>
          <p:cNvGrpSpPr/>
          <p:nvPr/>
        </p:nvGrpSpPr>
        <p:grpSpPr>
          <a:xfrm>
            <a:off x="8572500" y="444500"/>
            <a:ext cx="4094956" cy="8951599"/>
            <a:chOff x="0" y="0"/>
            <a:chExt cx="4094955" cy="8951598"/>
          </a:xfrm>
        </p:grpSpPr>
        <p:sp>
          <p:nvSpPr>
            <p:cNvPr id="5570" name="Oval"/>
            <p:cNvSpPr/>
            <p:nvPr/>
          </p:nvSpPr>
          <p:spPr>
            <a:xfrm>
              <a:off x="106" y="412509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71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72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73" name="Oval"/>
            <p:cNvSpPr/>
            <p:nvPr/>
          </p:nvSpPr>
          <p:spPr>
            <a:xfrm>
              <a:off x="106" y="1537493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74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75" name="Oval"/>
            <p:cNvSpPr/>
            <p:nvPr/>
          </p:nvSpPr>
          <p:spPr>
            <a:xfrm>
              <a:off x="106" y="2287480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76" name="Oval"/>
            <p:cNvSpPr/>
            <p:nvPr/>
          </p:nvSpPr>
          <p:spPr>
            <a:xfrm>
              <a:off x="106" y="2662475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77" name="Oval"/>
            <p:cNvSpPr/>
            <p:nvPr/>
          </p:nvSpPr>
          <p:spPr>
            <a:xfrm>
              <a:off x="106" y="303747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78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79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80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81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82" name="Oval"/>
            <p:cNvSpPr/>
            <p:nvPr/>
          </p:nvSpPr>
          <p:spPr>
            <a:xfrm>
              <a:off x="106" y="4912440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83" name="Oval"/>
            <p:cNvSpPr/>
            <p:nvPr/>
          </p:nvSpPr>
          <p:spPr>
            <a:xfrm>
              <a:off x="106" y="5287434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84" name="Oval"/>
            <p:cNvSpPr/>
            <p:nvPr/>
          </p:nvSpPr>
          <p:spPr>
            <a:xfrm>
              <a:off x="106" y="5662428"/>
              <a:ext cx="292907" cy="289216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85" name="Oval"/>
            <p:cNvSpPr/>
            <p:nvPr/>
          </p:nvSpPr>
          <p:spPr>
            <a:xfrm>
              <a:off x="3802049" y="37515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86" name="Oval"/>
            <p:cNvSpPr/>
            <p:nvPr/>
          </p:nvSpPr>
          <p:spPr>
            <a:xfrm>
              <a:off x="3802049" y="412509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87" name="Oval"/>
            <p:cNvSpPr/>
            <p:nvPr/>
          </p:nvSpPr>
          <p:spPr>
            <a:xfrm>
              <a:off x="3802049" y="787503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88" name="Oval"/>
            <p:cNvSpPr/>
            <p:nvPr/>
          </p:nvSpPr>
          <p:spPr>
            <a:xfrm>
              <a:off x="3802049" y="1162498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89" name="Oval"/>
            <p:cNvSpPr/>
            <p:nvPr/>
          </p:nvSpPr>
          <p:spPr>
            <a:xfrm>
              <a:off x="3802049" y="1537492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90" name="Oval"/>
            <p:cNvSpPr/>
            <p:nvPr/>
          </p:nvSpPr>
          <p:spPr>
            <a:xfrm>
              <a:off x="3802049" y="1912486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91" name="Oval"/>
            <p:cNvSpPr/>
            <p:nvPr/>
          </p:nvSpPr>
          <p:spPr>
            <a:xfrm>
              <a:off x="3802049" y="2287480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92" name="Oval"/>
            <p:cNvSpPr/>
            <p:nvPr/>
          </p:nvSpPr>
          <p:spPr>
            <a:xfrm>
              <a:off x="3802049" y="2662475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93" name="Oval"/>
            <p:cNvSpPr/>
            <p:nvPr/>
          </p:nvSpPr>
          <p:spPr>
            <a:xfrm>
              <a:off x="3802049" y="3037470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94" name="Oval"/>
            <p:cNvSpPr/>
            <p:nvPr/>
          </p:nvSpPr>
          <p:spPr>
            <a:xfrm>
              <a:off x="3802049" y="3412463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95" name="Oval"/>
            <p:cNvSpPr/>
            <p:nvPr/>
          </p:nvSpPr>
          <p:spPr>
            <a:xfrm>
              <a:off x="3802049" y="3787457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96" name="Oval"/>
            <p:cNvSpPr/>
            <p:nvPr/>
          </p:nvSpPr>
          <p:spPr>
            <a:xfrm>
              <a:off x="3802049" y="4162452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97" name="Oval"/>
            <p:cNvSpPr/>
            <p:nvPr/>
          </p:nvSpPr>
          <p:spPr>
            <a:xfrm>
              <a:off x="3802049" y="4537446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98" name="Oval"/>
            <p:cNvSpPr/>
            <p:nvPr/>
          </p:nvSpPr>
          <p:spPr>
            <a:xfrm>
              <a:off x="3802049" y="4912440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99" name="Oval"/>
            <p:cNvSpPr/>
            <p:nvPr/>
          </p:nvSpPr>
          <p:spPr>
            <a:xfrm>
              <a:off x="3802049" y="5287434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00" name="Oval"/>
            <p:cNvSpPr/>
            <p:nvPr/>
          </p:nvSpPr>
          <p:spPr>
            <a:xfrm>
              <a:off x="3802049" y="5662428"/>
              <a:ext cx="292907" cy="28921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01" name="Oval"/>
            <p:cNvSpPr/>
            <p:nvPr/>
          </p:nvSpPr>
          <p:spPr>
            <a:xfrm>
              <a:off x="0" y="6037424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02" name="Oval"/>
            <p:cNvSpPr/>
            <p:nvPr/>
          </p:nvSpPr>
          <p:spPr>
            <a:xfrm>
              <a:off x="0" y="6412417"/>
              <a:ext cx="292906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03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04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05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06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07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08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09" name="Oval"/>
            <p:cNvSpPr/>
            <p:nvPr/>
          </p:nvSpPr>
          <p:spPr>
            <a:xfrm>
              <a:off x="3801942" y="6037423"/>
              <a:ext cx="292907" cy="289216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10" name="Oval"/>
            <p:cNvSpPr/>
            <p:nvPr/>
          </p:nvSpPr>
          <p:spPr>
            <a:xfrm>
              <a:off x="3801942" y="6412417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11" name="Oval"/>
            <p:cNvSpPr/>
            <p:nvPr/>
          </p:nvSpPr>
          <p:spPr>
            <a:xfrm>
              <a:off x="3801942" y="6787412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12" name="Oval"/>
            <p:cNvSpPr/>
            <p:nvPr/>
          </p:nvSpPr>
          <p:spPr>
            <a:xfrm>
              <a:off x="3801942" y="7162406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13" name="Oval"/>
            <p:cNvSpPr/>
            <p:nvPr/>
          </p:nvSpPr>
          <p:spPr>
            <a:xfrm>
              <a:off x="3801942" y="7537400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14" name="Oval"/>
            <p:cNvSpPr/>
            <p:nvPr/>
          </p:nvSpPr>
          <p:spPr>
            <a:xfrm>
              <a:off x="3801942" y="7912394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15" name="Oval"/>
            <p:cNvSpPr/>
            <p:nvPr/>
          </p:nvSpPr>
          <p:spPr>
            <a:xfrm>
              <a:off x="3801942" y="8287388"/>
              <a:ext cx="292907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16" name="Oval"/>
            <p:cNvSpPr/>
            <p:nvPr/>
          </p:nvSpPr>
          <p:spPr>
            <a:xfrm>
              <a:off x="3801942" y="8662382"/>
              <a:ext cx="292907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17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5618" name="Connection Line"/>
            <p:cNvCxnSpPr>
              <a:stCxn id="5572" idx="0"/>
              <a:endCxn id="5585" idx="0"/>
            </p:cNvCxnSpPr>
            <p:nvPr/>
          </p:nvCxnSpPr>
          <p:spPr>
            <a:xfrm flipV="1">
              <a:off x="146559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619" name="Connection Line"/>
            <p:cNvCxnSpPr>
              <a:stCxn id="5589" idx="0"/>
              <a:endCxn id="5572" idx="0"/>
            </p:cNvCxnSpPr>
            <p:nvPr/>
          </p:nvCxnSpPr>
          <p:spPr>
            <a:xfrm flipH="1" flipV="1">
              <a:off x="146559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620" name="Connection Line"/>
            <p:cNvCxnSpPr>
              <a:stCxn id="5572" idx="0"/>
              <a:endCxn id="5590" idx="0"/>
            </p:cNvCxnSpPr>
            <p:nvPr/>
          </p:nvCxnSpPr>
          <p:spPr>
            <a:xfrm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621" name="Connection Line"/>
            <p:cNvCxnSpPr>
              <a:stCxn id="5572" idx="0"/>
              <a:endCxn id="5591" idx="0"/>
            </p:cNvCxnSpPr>
            <p:nvPr/>
          </p:nvCxnSpPr>
          <p:spPr>
            <a:xfrm>
              <a:off x="146559" y="1307105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622" name="Connection Line"/>
            <p:cNvCxnSpPr>
              <a:stCxn id="5592" idx="0"/>
              <a:endCxn id="5572" idx="0"/>
            </p:cNvCxnSpPr>
            <p:nvPr/>
          </p:nvCxnSpPr>
          <p:spPr>
            <a:xfrm flipH="1" flipV="1">
              <a:off x="146559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623" name="Connection Line"/>
            <p:cNvCxnSpPr>
              <a:stCxn id="5577" idx="0"/>
              <a:endCxn id="5593" idx="0"/>
            </p:cNvCxnSpPr>
            <p:nvPr/>
          </p:nvCxnSpPr>
          <p:spPr>
            <a:xfrm>
              <a:off x="146559" y="3182077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624" name="Connection Line"/>
            <p:cNvCxnSpPr>
              <a:stCxn id="5594" idx="0"/>
              <a:endCxn id="5577" idx="0"/>
            </p:cNvCxnSpPr>
            <p:nvPr/>
          </p:nvCxnSpPr>
          <p:spPr>
            <a:xfrm flipH="1" flipV="1">
              <a:off x="146559" y="3182077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625" name="Connection Line"/>
            <p:cNvCxnSpPr>
              <a:stCxn id="5577" idx="0"/>
              <a:endCxn id="5595" idx="0"/>
            </p:cNvCxnSpPr>
            <p:nvPr/>
          </p:nvCxnSpPr>
          <p:spPr>
            <a:xfrm>
              <a:off x="146559" y="3182077"/>
              <a:ext cx="3801944" cy="74998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626" name="Connection Line"/>
            <p:cNvCxnSpPr>
              <a:stCxn id="5577" idx="0"/>
              <a:endCxn id="5596" idx="0"/>
            </p:cNvCxnSpPr>
            <p:nvPr/>
          </p:nvCxnSpPr>
          <p:spPr>
            <a:xfrm>
              <a:off x="146559" y="3182077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627" name="Connection Line"/>
            <p:cNvCxnSpPr>
              <a:stCxn id="5577" idx="0"/>
              <a:endCxn id="5597" idx="0"/>
            </p:cNvCxnSpPr>
            <p:nvPr/>
          </p:nvCxnSpPr>
          <p:spPr>
            <a:xfrm>
              <a:off x="146559" y="3182077"/>
              <a:ext cx="3801944" cy="14999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628" name="Connection Line"/>
            <p:cNvCxnSpPr>
              <a:stCxn id="5577" idx="0"/>
              <a:endCxn id="5598" idx="0"/>
            </p:cNvCxnSpPr>
            <p:nvPr/>
          </p:nvCxnSpPr>
          <p:spPr>
            <a:xfrm>
              <a:off x="146559" y="3182077"/>
              <a:ext cx="3801944" cy="187497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629" name="Connection Line"/>
            <p:cNvCxnSpPr>
              <a:stCxn id="5597" idx="0"/>
              <a:endCxn id="5583" idx="0"/>
            </p:cNvCxnSpPr>
            <p:nvPr/>
          </p:nvCxnSpPr>
          <p:spPr>
            <a:xfrm flipH="1">
              <a:off x="146559" y="4682053"/>
              <a:ext cx="3801944" cy="74998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630" name="Connection Line"/>
            <p:cNvCxnSpPr>
              <a:stCxn id="5598" idx="0"/>
              <a:endCxn id="5583" idx="0"/>
            </p:cNvCxnSpPr>
            <p:nvPr/>
          </p:nvCxnSpPr>
          <p:spPr>
            <a:xfrm flipH="1">
              <a:off x="146559" y="5057047"/>
              <a:ext cx="3801944" cy="37499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631" name="Connection Line"/>
            <p:cNvCxnSpPr>
              <a:stCxn id="5599" idx="0"/>
              <a:endCxn id="5583" idx="0"/>
            </p:cNvCxnSpPr>
            <p:nvPr/>
          </p:nvCxnSpPr>
          <p:spPr>
            <a:xfrm flipH="1">
              <a:off x="146559" y="5432041"/>
              <a:ext cx="3801944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632" name="Connection Line"/>
            <p:cNvCxnSpPr>
              <a:stCxn id="5600" idx="0"/>
              <a:endCxn id="5583" idx="0"/>
            </p:cNvCxnSpPr>
            <p:nvPr/>
          </p:nvCxnSpPr>
          <p:spPr>
            <a:xfrm flipH="1" flipV="1">
              <a:off x="146559" y="5432041"/>
              <a:ext cx="3801944" cy="37499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633" name="Connection Line"/>
            <p:cNvCxnSpPr>
              <a:stCxn id="5609" idx="0"/>
              <a:endCxn id="5583" idx="0"/>
            </p:cNvCxnSpPr>
            <p:nvPr/>
          </p:nvCxnSpPr>
          <p:spPr>
            <a:xfrm flipH="1" flipV="1">
              <a:off x="146559" y="5432041"/>
              <a:ext cx="3801837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634" name="Connection Line"/>
            <p:cNvCxnSpPr>
              <a:stCxn id="5606" idx="0"/>
              <a:endCxn id="5611" idx="0"/>
            </p:cNvCxnSpPr>
            <p:nvPr/>
          </p:nvCxnSpPr>
          <p:spPr>
            <a:xfrm flipV="1">
              <a:off x="146452" y="6932019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635" name="Connection Line"/>
            <p:cNvCxnSpPr>
              <a:stCxn id="5606" idx="0"/>
              <a:endCxn id="5612" idx="0"/>
            </p:cNvCxnSpPr>
            <p:nvPr/>
          </p:nvCxnSpPr>
          <p:spPr>
            <a:xfrm flipV="1">
              <a:off x="146452" y="7307013"/>
              <a:ext cx="3801944" cy="74998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636" name="Connection Line"/>
            <p:cNvCxnSpPr>
              <a:stCxn id="5606" idx="0"/>
              <a:endCxn id="5613" idx="0"/>
            </p:cNvCxnSpPr>
            <p:nvPr/>
          </p:nvCxnSpPr>
          <p:spPr>
            <a:xfrm flipV="1">
              <a:off x="146452" y="7682007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637" name="Connection Line"/>
            <p:cNvCxnSpPr>
              <a:stCxn id="5606" idx="0"/>
              <a:endCxn id="5614" idx="0"/>
            </p:cNvCxnSpPr>
            <p:nvPr/>
          </p:nvCxnSpPr>
          <p:spPr>
            <a:xfrm>
              <a:off x="146452" y="8057001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638" name="Connection Line"/>
            <p:cNvCxnSpPr>
              <a:stCxn id="5606" idx="0"/>
              <a:endCxn id="5615" idx="0"/>
            </p:cNvCxnSpPr>
            <p:nvPr/>
          </p:nvCxnSpPr>
          <p:spPr>
            <a:xfrm>
              <a:off x="146452" y="805700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639" name="Connection Line"/>
            <p:cNvCxnSpPr>
              <a:stCxn id="5606" idx="0"/>
              <a:endCxn id="5616" idx="0"/>
            </p:cNvCxnSpPr>
            <p:nvPr/>
          </p:nvCxnSpPr>
          <p:spPr>
            <a:xfrm>
              <a:off x="146452" y="8057001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640" name="Connection Line"/>
            <p:cNvCxnSpPr>
              <a:stCxn id="5593" idx="0"/>
              <a:endCxn id="5579" idx="0"/>
            </p:cNvCxnSpPr>
            <p:nvPr/>
          </p:nvCxnSpPr>
          <p:spPr>
            <a:xfrm flipH="1">
              <a:off x="146559" y="3182077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641" name="Connection Line"/>
            <p:cNvCxnSpPr>
              <a:stCxn id="5593" idx="0"/>
              <a:endCxn id="5584" idx="0"/>
            </p:cNvCxnSpPr>
            <p:nvPr/>
          </p:nvCxnSpPr>
          <p:spPr>
            <a:xfrm flipH="1">
              <a:off x="146559" y="3182077"/>
              <a:ext cx="3801944" cy="262495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642" name="Connection Line"/>
            <p:cNvCxnSpPr>
              <a:stCxn id="5594" idx="0"/>
              <a:endCxn id="5580" idx="0"/>
            </p:cNvCxnSpPr>
            <p:nvPr/>
          </p:nvCxnSpPr>
          <p:spPr>
            <a:xfrm flipH="1">
              <a:off x="146559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643" name="Connection Line"/>
            <p:cNvCxnSpPr>
              <a:stCxn id="5594" idx="0"/>
              <a:endCxn id="5584" idx="0"/>
            </p:cNvCxnSpPr>
            <p:nvPr/>
          </p:nvCxnSpPr>
          <p:spPr>
            <a:xfrm flipH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644" name="Connection Line"/>
            <p:cNvCxnSpPr>
              <a:stCxn id="5595" idx="0"/>
              <a:endCxn id="5582" idx="0"/>
            </p:cNvCxnSpPr>
            <p:nvPr/>
          </p:nvCxnSpPr>
          <p:spPr>
            <a:xfrm flipH="1">
              <a:off x="146559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645" name="Connection Line"/>
            <p:cNvCxnSpPr>
              <a:stCxn id="5601" idx="0"/>
              <a:endCxn id="5595" idx="0"/>
            </p:cNvCxnSpPr>
            <p:nvPr/>
          </p:nvCxnSpPr>
          <p:spPr>
            <a:xfrm flipV="1">
              <a:off x="146452" y="3932064"/>
              <a:ext cx="3802051" cy="224996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646" name="Connection Line"/>
            <p:cNvCxnSpPr>
              <a:stCxn id="5601" idx="0"/>
              <a:endCxn id="5610" idx="0"/>
            </p:cNvCxnSpPr>
            <p:nvPr/>
          </p:nvCxnSpPr>
          <p:spPr>
            <a:xfrm>
              <a:off x="146452" y="618203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647" name="Connection Line"/>
            <p:cNvCxnSpPr>
              <a:stCxn id="5580" idx="0"/>
              <a:endCxn id="5596" idx="0"/>
            </p:cNvCxnSpPr>
            <p:nvPr/>
          </p:nvCxnSpPr>
          <p:spPr>
            <a:xfrm>
              <a:off x="146559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648" name="Connection Line"/>
            <p:cNvCxnSpPr>
              <a:stCxn id="5602" idx="0"/>
              <a:endCxn id="5596" idx="0"/>
            </p:cNvCxnSpPr>
            <p:nvPr/>
          </p:nvCxnSpPr>
          <p:spPr>
            <a:xfrm flipV="1">
              <a:off x="146452" y="4307059"/>
              <a:ext cx="3802051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649" name="Connection Line"/>
            <p:cNvCxnSpPr>
              <a:stCxn id="5609" idx="0"/>
              <a:endCxn id="5581" idx="0"/>
            </p:cNvCxnSpPr>
            <p:nvPr/>
          </p:nvCxnSpPr>
          <p:spPr>
            <a:xfrm flipH="1" flipV="1">
              <a:off x="146559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650" name="Connection Line"/>
            <p:cNvCxnSpPr>
              <a:stCxn id="5600" idx="0"/>
              <a:endCxn id="5578" idx="0"/>
            </p:cNvCxnSpPr>
            <p:nvPr/>
          </p:nvCxnSpPr>
          <p:spPr>
            <a:xfrm flipH="1" flipV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651" name="Connection Line"/>
            <p:cNvCxnSpPr>
              <a:stCxn id="5599" idx="0"/>
              <a:endCxn id="5579" idx="0"/>
            </p:cNvCxnSpPr>
            <p:nvPr/>
          </p:nvCxnSpPr>
          <p:spPr>
            <a:xfrm flipH="1" flipV="1">
              <a:off x="146559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652" name="Connection Line"/>
            <p:cNvCxnSpPr>
              <a:stCxn id="5578" idx="0"/>
              <a:endCxn id="5595" idx="0"/>
            </p:cNvCxnSpPr>
            <p:nvPr/>
          </p:nvCxnSpPr>
          <p:spPr>
            <a:xfrm>
              <a:off x="146559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653" name="Connection Line"/>
            <p:cNvCxnSpPr>
              <a:stCxn id="5602" idx="0"/>
              <a:endCxn id="5610" idx="0"/>
            </p:cNvCxnSpPr>
            <p:nvPr/>
          </p:nvCxnSpPr>
          <p:spPr>
            <a:xfrm>
              <a:off x="146452" y="6557025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654" name="Connection Line"/>
            <p:cNvCxnSpPr>
              <a:stCxn id="5592" idx="0"/>
              <a:endCxn id="5571" idx="0"/>
            </p:cNvCxnSpPr>
            <p:nvPr/>
          </p:nvCxnSpPr>
          <p:spPr>
            <a:xfrm flipH="1" flipV="1">
              <a:off x="146559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655" name="Connection Line"/>
            <p:cNvCxnSpPr>
              <a:stCxn id="5574" idx="0"/>
              <a:endCxn id="5588" idx="0"/>
            </p:cNvCxnSpPr>
            <p:nvPr/>
          </p:nvCxnSpPr>
          <p:spPr>
            <a:xfrm flipV="1"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656" name="Connection Line"/>
            <p:cNvCxnSpPr>
              <a:stCxn id="5575" idx="0"/>
              <a:endCxn id="5587" idx="0"/>
            </p:cNvCxnSpPr>
            <p:nvPr/>
          </p:nvCxnSpPr>
          <p:spPr>
            <a:xfrm flipV="1">
              <a:off x="146559" y="932110"/>
              <a:ext cx="3801944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657" name="Connection Line"/>
            <p:cNvCxnSpPr>
              <a:stCxn id="5570" idx="0"/>
              <a:endCxn id="5591" idx="0"/>
            </p:cNvCxnSpPr>
            <p:nvPr/>
          </p:nvCxnSpPr>
          <p:spPr>
            <a:xfrm>
              <a:off x="146559" y="557117"/>
              <a:ext cx="3801944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658" name="Connection Line"/>
            <p:cNvCxnSpPr>
              <a:stCxn id="5586" idx="0"/>
              <a:endCxn id="5617" idx="0"/>
            </p:cNvCxnSpPr>
            <p:nvPr/>
          </p:nvCxnSpPr>
          <p:spPr>
            <a:xfrm flipH="1" flipV="1">
              <a:off x="146559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659" name="Connection Line"/>
            <p:cNvCxnSpPr>
              <a:stCxn id="5570" idx="0"/>
              <a:endCxn id="5587" idx="0"/>
            </p:cNvCxnSpPr>
            <p:nvPr/>
          </p:nvCxnSpPr>
          <p:spPr>
            <a:xfrm>
              <a:off x="146559" y="557117"/>
              <a:ext cx="3801944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660" name="Connection Line"/>
            <p:cNvCxnSpPr>
              <a:stCxn id="5576" idx="0"/>
              <a:endCxn id="5591" idx="0"/>
            </p:cNvCxnSpPr>
            <p:nvPr/>
          </p:nvCxnSpPr>
          <p:spPr>
            <a:xfrm flipV="1">
              <a:off x="146559" y="2432087"/>
              <a:ext cx="3801944" cy="37499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661" name="Connection Line"/>
            <p:cNvCxnSpPr>
              <a:stCxn id="5589" idx="0"/>
              <a:endCxn id="5573" idx="0"/>
            </p:cNvCxnSpPr>
            <p:nvPr/>
          </p:nvCxnSpPr>
          <p:spPr>
            <a:xfrm flipH="1">
              <a:off x="146559" y="1682099"/>
              <a:ext cx="3801944" cy="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662" name="Connection Line"/>
            <p:cNvCxnSpPr>
              <a:stCxn id="5575" idx="0"/>
              <a:endCxn id="5585" idx="0"/>
            </p:cNvCxnSpPr>
            <p:nvPr/>
          </p:nvCxnSpPr>
          <p:spPr>
            <a:xfrm flipV="1">
              <a:off x="146559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663" name="Connection Line"/>
            <p:cNvCxnSpPr>
              <a:stCxn id="5575" idx="0"/>
              <a:endCxn id="5590" idx="0"/>
            </p:cNvCxnSpPr>
            <p:nvPr/>
          </p:nvCxnSpPr>
          <p:spPr>
            <a:xfrm flipV="1">
              <a:off x="146559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664" name="Connection Line"/>
            <p:cNvCxnSpPr>
              <a:stCxn id="5576" idx="0"/>
              <a:endCxn id="5595" idx="0"/>
            </p:cNvCxnSpPr>
            <p:nvPr/>
          </p:nvCxnSpPr>
          <p:spPr>
            <a:xfrm>
              <a:off x="146559" y="2807083"/>
              <a:ext cx="3801944" cy="112498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665" name="Connection Line"/>
            <p:cNvCxnSpPr>
              <a:stCxn id="5576" idx="0"/>
              <a:endCxn id="5587" idx="0"/>
            </p:cNvCxnSpPr>
            <p:nvPr/>
          </p:nvCxnSpPr>
          <p:spPr>
            <a:xfrm flipV="1">
              <a:off x="146559" y="932110"/>
              <a:ext cx="3801944" cy="187497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666" name="Connection Line"/>
            <p:cNvCxnSpPr>
              <a:stCxn id="5597" idx="0"/>
              <a:endCxn id="5573" idx="0"/>
            </p:cNvCxnSpPr>
            <p:nvPr/>
          </p:nvCxnSpPr>
          <p:spPr>
            <a:xfrm flipH="1" flipV="1">
              <a:off x="146559" y="1682100"/>
              <a:ext cx="3801944" cy="299995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667" name="Connection Line"/>
            <p:cNvCxnSpPr>
              <a:stCxn id="5604" idx="0"/>
              <a:endCxn id="5611" idx="0"/>
            </p:cNvCxnSpPr>
            <p:nvPr/>
          </p:nvCxnSpPr>
          <p:spPr>
            <a:xfrm flipV="1">
              <a:off x="146452" y="6932019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668" name="Connection Line"/>
            <p:cNvCxnSpPr>
              <a:stCxn id="5612" idx="0"/>
              <a:endCxn id="5607" idx="0"/>
            </p:cNvCxnSpPr>
            <p:nvPr/>
          </p:nvCxnSpPr>
          <p:spPr>
            <a:xfrm flipH="1">
              <a:off x="146452" y="7307013"/>
              <a:ext cx="3801944" cy="112498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669" name="Connection Line"/>
            <p:cNvCxnSpPr>
              <a:stCxn id="5608" idx="0"/>
              <a:endCxn id="5611" idx="0"/>
            </p:cNvCxnSpPr>
            <p:nvPr/>
          </p:nvCxnSpPr>
          <p:spPr>
            <a:xfrm flipV="1">
              <a:off x="146452" y="6932019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670" name="Connection Line"/>
            <p:cNvCxnSpPr>
              <a:stCxn id="5615" idx="0"/>
              <a:endCxn id="5605" idx="0"/>
            </p:cNvCxnSpPr>
            <p:nvPr/>
          </p:nvCxnSpPr>
          <p:spPr>
            <a:xfrm flipH="1" flipV="1">
              <a:off x="146452" y="7682007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671" name="Connection Line"/>
            <p:cNvCxnSpPr>
              <a:stCxn id="5613" idx="0"/>
              <a:endCxn id="5605" idx="0"/>
            </p:cNvCxnSpPr>
            <p:nvPr/>
          </p:nvCxnSpPr>
          <p:spPr>
            <a:xfrm flipH="1">
              <a:off x="146452" y="7682007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672" name="Connection Line"/>
            <p:cNvCxnSpPr>
              <a:stCxn id="5612" idx="0"/>
              <a:endCxn id="5581" idx="0"/>
            </p:cNvCxnSpPr>
            <p:nvPr/>
          </p:nvCxnSpPr>
          <p:spPr>
            <a:xfrm flipH="1" flipV="1">
              <a:off x="146559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673" name="Connection Line"/>
            <p:cNvCxnSpPr>
              <a:stCxn id="5589" idx="0"/>
              <a:endCxn id="5576" idx="0"/>
            </p:cNvCxnSpPr>
            <p:nvPr/>
          </p:nvCxnSpPr>
          <p:spPr>
            <a:xfrm flipH="1">
              <a:off x="146559" y="1682099"/>
              <a:ext cx="3801944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674" name="Connection Line"/>
            <p:cNvCxnSpPr>
              <a:stCxn id="5586" idx="0"/>
              <a:endCxn id="5573" idx="0"/>
            </p:cNvCxnSpPr>
            <p:nvPr/>
          </p:nvCxnSpPr>
          <p:spPr>
            <a:xfrm flipH="1">
              <a:off x="146559" y="557116"/>
              <a:ext cx="3801944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675" name="Connection Line"/>
            <p:cNvCxnSpPr>
              <a:stCxn id="5571" idx="0"/>
              <a:endCxn id="5588" idx="0"/>
            </p:cNvCxnSpPr>
            <p:nvPr/>
          </p:nvCxnSpPr>
          <p:spPr>
            <a:xfrm>
              <a:off x="146559" y="932111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676" name="Connection Line"/>
            <p:cNvCxnSpPr>
              <a:stCxn id="5603" idx="0"/>
              <a:endCxn id="5595" idx="0"/>
            </p:cNvCxnSpPr>
            <p:nvPr/>
          </p:nvCxnSpPr>
          <p:spPr>
            <a:xfrm flipV="1">
              <a:off x="146452" y="3932064"/>
              <a:ext cx="3802051" cy="299995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  <p:grpSp>
        <p:nvGrpSpPr>
          <p:cNvPr id="5785" name="Group"/>
          <p:cNvGrpSpPr/>
          <p:nvPr/>
        </p:nvGrpSpPr>
        <p:grpSpPr>
          <a:xfrm>
            <a:off x="8572500" y="444500"/>
            <a:ext cx="4094956" cy="8951599"/>
            <a:chOff x="0" y="0"/>
            <a:chExt cx="4094955" cy="8951598"/>
          </a:xfrm>
        </p:grpSpPr>
        <p:sp>
          <p:nvSpPr>
            <p:cNvPr id="5678" name="Oval"/>
            <p:cNvSpPr/>
            <p:nvPr/>
          </p:nvSpPr>
          <p:spPr>
            <a:xfrm>
              <a:off x="106" y="412510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79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80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81" name="Oval"/>
            <p:cNvSpPr/>
            <p:nvPr/>
          </p:nvSpPr>
          <p:spPr>
            <a:xfrm>
              <a:off x="106" y="1537493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82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83" name="Oval"/>
            <p:cNvSpPr/>
            <p:nvPr/>
          </p:nvSpPr>
          <p:spPr>
            <a:xfrm>
              <a:off x="106" y="2287480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84" name="Oval"/>
            <p:cNvSpPr/>
            <p:nvPr/>
          </p:nvSpPr>
          <p:spPr>
            <a:xfrm>
              <a:off x="106" y="2662475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85" name="Oval"/>
            <p:cNvSpPr/>
            <p:nvPr/>
          </p:nvSpPr>
          <p:spPr>
            <a:xfrm>
              <a:off x="106" y="303747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86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87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88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89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90" name="Oval"/>
            <p:cNvSpPr/>
            <p:nvPr/>
          </p:nvSpPr>
          <p:spPr>
            <a:xfrm>
              <a:off x="106" y="491244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91" name="Oval"/>
            <p:cNvSpPr/>
            <p:nvPr/>
          </p:nvSpPr>
          <p:spPr>
            <a:xfrm>
              <a:off x="106" y="5287434"/>
              <a:ext cx="292907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92" name="Oval"/>
            <p:cNvSpPr/>
            <p:nvPr/>
          </p:nvSpPr>
          <p:spPr>
            <a:xfrm>
              <a:off x="106" y="5662428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93" name="Oval"/>
            <p:cNvSpPr/>
            <p:nvPr/>
          </p:nvSpPr>
          <p:spPr>
            <a:xfrm>
              <a:off x="3802050" y="37515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94" name="Oval"/>
            <p:cNvSpPr/>
            <p:nvPr/>
          </p:nvSpPr>
          <p:spPr>
            <a:xfrm>
              <a:off x="3802050" y="412509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95" name="Oval"/>
            <p:cNvSpPr/>
            <p:nvPr/>
          </p:nvSpPr>
          <p:spPr>
            <a:xfrm>
              <a:off x="3802050" y="787503"/>
              <a:ext cx="292906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96" name="Oval"/>
            <p:cNvSpPr/>
            <p:nvPr/>
          </p:nvSpPr>
          <p:spPr>
            <a:xfrm>
              <a:off x="3802050" y="1162498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97" name="Oval"/>
            <p:cNvSpPr/>
            <p:nvPr/>
          </p:nvSpPr>
          <p:spPr>
            <a:xfrm>
              <a:off x="3802050" y="1537492"/>
              <a:ext cx="292906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98" name="Oval"/>
            <p:cNvSpPr/>
            <p:nvPr/>
          </p:nvSpPr>
          <p:spPr>
            <a:xfrm>
              <a:off x="3802050" y="1912486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99" name="Oval"/>
            <p:cNvSpPr/>
            <p:nvPr/>
          </p:nvSpPr>
          <p:spPr>
            <a:xfrm>
              <a:off x="3802050" y="2287480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00" name="Oval"/>
            <p:cNvSpPr/>
            <p:nvPr/>
          </p:nvSpPr>
          <p:spPr>
            <a:xfrm>
              <a:off x="3802050" y="2662475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01" name="Oval"/>
            <p:cNvSpPr/>
            <p:nvPr/>
          </p:nvSpPr>
          <p:spPr>
            <a:xfrm>
              <a:off x="3802050" y="3037470"/>
              <a:ext cx="292906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02" name="Oval"/>
            <p:cNvSpPr/>
            <p:nvPr/>
          </p:nvSpPr>
          <p:spPr>
            <a:xfrm>
              <a:off x="3802050" y="3412463"/>
              <a:ext cx="292906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03" name="Oval"/>
            <p:cNvSpPr/>
            <p:nvPr/>
          </p:nvSpPr>
          <p:spPr>
            <a:xfrm>
              <a:off x="3802050" y="3787457"/>
              <a:ext cx="292906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04" name="Oval"/>
            <p:cNvSpPr/>
            <p:nvPr/>
          </p:nvSpPr>
          <p:spPr>
            <a:xfrm>
              <a:off x="3802050" y="4162452"/>
              <a:ext cx="292906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05" name="Oval"/>
            <p:cNvSpPr/>
            <p:nvPr/>
          </p:nvSpPr>
          <p:spPr>
            <a:xfrm>
              <a:off x="3802050" y="4537446"/>
              <a:ext cx="292906" cy="289215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06" name="Oval"/>
            <p:cNvSpPr/>
            <p:nvPr/>
          </p:nvSpPr>
          <p:spPr>
            <a:xfrm>
              <a:off x="3802050" y="4912440"/>
              <a:ext cx="292906" cy="289215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07" name="Oval"/>
            <p:cNvSpPr/>
            <p:nvPr/>
          </p:nvSpPr>
          <p:spPr>
            <a:xfrm>
              <a:off x="3802050" y="5287434"/>
              <a:ext cx="292906" cy="289215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08" name="Oval"/>
            <p:cNvSpPr/>
            <p:nvPr/>
          </p:nvSpPr>
          <p:spPr>
            <a:xfrm>
              <a:off x="3802050" y="5662428"/>
              <a:ext cx="292906" cy="289216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09" name="Oval"/>
            <p:cNvSpPr/>
            <p:nvPr/>
          </p:nvSpPr>
          <p:spPr>
            <a:xfrm>
              <a:off x="0" y="6037424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10" name="Oval"/>
            <p:cNvSpPr/>
            <p:nvPr/>
          </p:nvSpPr>
          <p:spPr>
            <a:xfrm>
              <a:off x="0" y="6412417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11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12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13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14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15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16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17" name="Oval"/>
            <p:cNvSpPr/>
            <p:nvPr/>
          </p:nvSpPr>
          <p:spPr>
            <a:xfrm>
              <a:off x="3801943" y="6037423"/>
              <a:ext cx="292906" cy="289215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18" name="Oval"/>
            <p:cNvSpPr/>
            <p:nvPr/>
          </p:nvSpPr>
          <p:spPr>
            <a:xfrm>
              <a:off x="3801943" y="6412417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19" name="Oval"/>
            <p:cNvSpPr/>
            <p:nvPr/>
          </p:nvSpPr>
          <p:spPr>
            <a:xfrm>
              <a:off x="3801943" y="6787412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20" name="Oval"/>
            <p:cNvSpPr/>
            <p:nvPr/>
          </p:nvSpPr>
          <p:spPr>
            <a:xfrm>
              <a:off x="3801943" y="7162406"/>
              <a:ext cx="292906" cy="289215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21" name="Oval"/>
            <p:cNvSpPr/>
            <p:nvPr/>
          </p:nvSpPr>
          <p:spPr>
            <a:xfrm>
              <a:off x="3801943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22" name="Oval"/>
            <p:cNvSpPr/>
            <p:nvPr/>
          </p:nvSpPr>
          <p:spPr>
            <a:xfrm>
              <a:off x="3801943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23" name="Oval"/>
            <p:cNvSpPr/>
            <p:nvPr/>
          </p:nvSpPr>
          <p:spPr>
            <a:xfrm>
              <a:off x="3801943" y="8287388"/>
              <a:ext cx="292906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24" name="Oval"/>
            <p:cNvSpPr/>
            <p:nvPr/>
          </p:nvSpPr>
          <p:spPr>
            <a:xfrm>
              <a:off x="3801943" y="8662382"/>
              <a:ext cx="292906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25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5726" name="Connection Line"/>
            <p:cNvCxnSpPr>
              <a:stCxn id="5680" idx="0"/>
              <a:endCxn id="5693" idx="0"/>
            </p:cNvCxnSpPr>
            <p:nvPr/>
          </p:nvCxnSpPr>
          <p:spPr>
            <a:xfrm flipV="1">
              <a:off x="146559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27" name="Connection Line"/>
            <p:cNvCxnSpPr>
              <a:stCxn id="5697" idx="0"/>
              <a:endCxn id="5680" idx="0"/>
            </p:cNvCxnSpPr>
            <p:nvPr/>
          </p:nvCxnSpPr>
          <p:spPr>
            <a:xfrm flipH="1" flipV="1">
              <a:off x="146559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28" name="Connection Line"/>
            <p:cNvCxnSpPr>
              <a:stCxn id="5680" idx="0"/>
              <a:endCxn id="5698" idx="0"/>
            </p:cNvCxnSpPr>
            <p:nvPr/>
          </p:nvCxnSpPr>
          <p:spPr>
            <a:xfrm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29" name="Connection Line"/>
            <p:cNvCxnSpPr>
              <a:stCxn id="5680" idx="0"/>
              <a:endCxn id="5699" idx="0"/>
            </p:cNvCxnSpPr>
            <p:nvPr/>
          </p:nvCxnSpPr>
          <p:spPr>
            <a:xfrm>
              <a:off x="146559" y="1307105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30" name="Connection Line"/>
            <p:cNvCxnSpPr>
              <a:stCxn id="5700" idx="0"/>
              <a:endCxn id="5680" idx="0"/>
            </p:cNvCxnSpPr>
            <p:nvPr/>
          </p:nvCxnSpPr>
          <p:spPr>
            <a:xfrm flipH="1" flipV="1">
              <a:off x="146559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31" name="Connection Line"/>
            <p:cNvCxnSpPr>
              <a:stCxn id="5685" idx="0"/>
              <a:endCxn id="5701" idx="0"/>
            </p:cNvCxnSpPr>
            <p:nvPr/>
          </p:nvCxnSpPr>
          <p:spPr>
            <a:xfrm>
              <a:off x="146559" y="3182077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32" name="Connection Line"/>
            <p:cNvCxnSpPr>
              <a:stCxn id="5702" idx="0"/>
              <a:endCxn id="5685" idx="0"/>
            </p:cNvCxnSpPr>
            <p:nvPr/>
          </p:nvCxnSpPr>
          <p:spPr>
            <a:xfrm flipH="1" flipV="1">
              <a:off x="146559" y="3182077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33" name="Connection Line"/>
            <p:cNvCxnSpPr>
              <a:stCxn id="5685" idx="0"/>
              <a:endCxn id="5703" idx="0"/>
            </p:cNvCxnSpPr>
            <p:nvPr/>
          </p:nvCxnSpPr>
          <p:spPr>
            <a:xfrm>
              <a:off x="146559" y="3182077"/>
              <a:ext cx="3801944" cy="74998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34" name="Connection Line"/>
            <p:cNvCxnSpPr>
              <a:stCxn id="5685" idx="0"/>
              <a:endCxn id="5704" idx="0"/>
            </p:cNvCxnSpPr>
            <p:nvPr/>
          </p:nvCxnSpPr>
          <p:spPr>
            <a:xfrm>
              <a:off x="146559" y="3182077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35" name="Connection Line"/>
            <p:cNvCxnSpPr>
              <a:stCxn id="5685" idx="0"/>
              <a:endCxn id="5705" idx="0"/>
            </p:cNvCxnSpPr>
            <p:nvPr/>
          </p:nvCxnSpPr>
          <p:spPr>
            <a:xfrm>
              <a:off x="146559" y="3182077"/>
              <a:ext cx="3801944" cy="149997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36" name="Connection Line"/>
            <p:cNvCxnSpPr>
              <a:stCxn id="5685" idx="0"/>
              <a:endCxn id="5706" idx="0"/>
            </p:cNvCxnSpPr>
            <p:nvPr/>
          </p:nvCxnSpPr>
          <p:spPr>
            <a:xfrm>
              <a:off x="146559" y="3182077"/>
              <a:ext cx="3801944" cy="187497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37" name="Connection Line"/>
            <p:cNvCxnSpPr>
              <a:stCxn id="5705" idx="0"/>
              <a:endCxn id="5691" idx="0"/>
            </p:cNvCxnSpPr>
            <p:nvPr/>
          </p:nvCxnSpPr>
          <p:spPr>
            <a:xfrm flipH="1">
              <a:off x="146559" y="4682053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38" name="Connection Line"/>
            <p:cNvCxnSpPr>
              <a:stCxn id="5706" idx="0"/>
              <a:endCxn id="5691" idx="0"/>
            </p:cNvCxnSpPr>
            <p:nvPr/>
          </p:nvCxnSpPr>
          <p:spPr>
            <a:xfrm flipH="1">
              <a:off x="146559" y="5057047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39" name="Connection Line"/>
            <p:cNvCxnSpPr>
              <a:stCxn id="5707" idx="0"/>
              <a:endCxn id="5691" idx="0"/>
            </p:cNvCxnSpPr>
            <p:nvPr/>
          </p:nvCxnSpPr>
          <p:spPr>
            <a:xfrm flipH="1">
              <a:off x="146559" y="5432041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40" name="Connection Line"/>
            <p:cNvCxnSpPr>
              <a:stCxn id="5708" idx="0"/>
              <a:endCxn id="5691" idx="0"/>
            </p:cNvCxnSpPr>
            <p:nvPr/>
          </p:nvCxnSpPr>
          <p:spPr>
            <a:xfrm flipH="1" flipV="1">
              <a:off x="146559" y="543204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41" name="Connection Line"/>
            <p:cNvCxnSpPr>
              <a:stCxn id="5717" idx="0"/>
              <a:endCxn id="5691" idx="0"/>
            </p:cNvCxnSpPr>
            <p:nvPr/>
          </p:nvCxnSpPr>
          <p:spPr>
            <a:xfrm flipH="1" flipV="1">
              <a:off x="146559" y="5432041"/>
              <a:ext cx="3801837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42" name="Connection Line"/>
            <p:cNvCxnSpPr>
              <a:stCxn id="5714" idx="0"/>
              <a:endCxn id="5719" idx="0"/>
            </p:cNvCxnSpPr>
            <p:nvPr/>
          </p:nvCxnSpPr>
          <p:spPr>
            <a:xfrm flipV="1">
              <a:off x="146452" y="6932019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43" name="Connection Line"/>
            <p:cNvCxnSpPr>
              <a:stCxn id="5714" idx="0"/>
              <a:endCxn id="5720" idx="0"/>
            </p:cNvCxnSpPr>
            <p:nvPr/>
          </p:nvCxnSpPr>
          <p:spPr>
            <a:xfrm flipV="1">
              <a:off x="146452" y="7307013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44" name="Connection Line"/>
            <p:cNvCxnSpPr>
              <a:stCxn id="5714" idx="0"/>
              <a:endCxn id="5721" idx="0"/>
            </p:cNvCxnSpPr>
            <p:nvPr/>
          </p:nvCxnSpPr>
          <p:spPr>
            <a:xfrm flipV="1">
              <a:off x="146452" y="7682007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45" name="Connection Line"/>
            <p:cNvCxnSpPr>
              <a:stCxn id="5714" idx="0"/>
              <a:endCxn id="5722" idx="0"/>
            </p:cNvCxnSpPr>
            <p:nvPr/>
          </p:nvCxnSpPr>
          <p:spPr>
            <a:xfrm>
              <a:off x="146452" y="8057001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46" name="Connection Line"/>
            <p:cNvCxnSpPr>
              <a:stCxn id="5714" idx="0"/>
              <a:endCxn id="5723" idx="0"/>
            </p:cNvCxnSpPr>
            <p:nvPr/>
          </p:nvCxnSpPr>
          <p:spPr>
            <a:xfrm>
              <a:off x="146452" y="805700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47" name="Connection Line"/>
            <p:cNvCxnSpPr>
              <a:stCxn id="5714" idx="0"/>
              <a:endCxn id="5724" idx="0"/>
            </p:cNvCxnSpPr>
            <p:nvPr/>
          </p:nvCxnSpPr>
          <p:spPr>
            <a:xfrm>
              <a:off x="146452" y="8057001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48" name="Connection Line"/>
            <p:cNvCxnSpPr>
              <a:stCxn id="5701" idx="0"/>
              <a:endCxn id="5687" idx="0"/>
            </p:cNvCxnSpPr>
            <p:nvPr/>
          </p:nvCxnSpPr>
          <p:spPr>
            <a:xfrm flipH="1">
              <a:off x="146559" y="3182077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49" name="Connection Line"/>
            <p:cNvCxnSpPr>
              <a:stCxn id="5701" idx="0"/>
              <a:endCxn id="5692" idx="0"/>
            </p:cNvCxnSpPr>
            <p:nvPr/>
          </p:nvCxnSpPr>
          <p:spPr>
            <a:xfrm flipH="1">
              <a:off x="146559" y="3182077"/>
              <a:ext cx="3801944" cy="262495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50" name="Connection Line"/>
            <p:cNvCxnSpPr>
              <a:stCxn id="5702" idx="0"/>
              <a:endCxn id="5688" idx="0"/>
            </p:cNvCxnSpPr>
            <p:nvPr/>
          </p:nvCxnSpPr>
          <p:spPr>
            <a:xfrm flipH="1">
              <a:off x="146559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51" name="Connection Line"/>
            <p:cNvCxnSpPr>
              <a:stCxn id="5702" idx="0"/>
              <a:endCxn id="5692" idx="0"/>
            </p:cNvCxnSpPr>
            <p:nvPr/>
          </p:nvCxnSpPr>
          <p:spPr>
            <a:xfrm flipH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52" name="Connection Line"/>
            <p:cNvCxnSpPr>
              <a:stCxn id="5703" idx="0"/>
              <a:endCxn id="5690" idx="0"/>
            </p:cNvCxnSpPr>
            <p:nvPr/>
          </p:nvCxnSpPr>
          <p:spPr>
            <a:xfrm flipH="1">
              <a:off x="146559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53" name="Connection Line"/>
            <p:cNvCxnSpPr>
              <a:stCxn id="5709" idx="0"/>
              <a:endCxn id="5703" idx="0"/>
            </p:cNvCxnSpPr>
            <p:nvPr/>
          </p:nvCxnSpPr>
          <p:spPr>
            <a:xfrm flipV="1">
              <a:off x="146452" y="3932064"/>
              <a:ext cx="3802051" cy="224996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54" name="Connection Line"/>
            <p:cNvCxnSpPr>
              <a:stCxn id="5709" idx="0"/>
              <a:endCxn id="5718" idx="0"/>
            </p:cNvCxnSpPr>
            <p:nvPr/>
          </p:nvCxnSpPr>
          <p:spPr>
            <a:xfrm>
              <a:off x="146452" y="6182031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55" name="Connection Line"/>
            <p:cNvCxnSpPr>
              <a:stCxn id="5688" idx="0"/>
              <a:endCxn id="5704" idx="0"/>
            </p:cNvCxnSpPr>
            <p:nvPr/>
          </p:nvCxnSpPr>
          <p:spPr>
            <a:xfrm>
              <a:off x="146559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756" name="Connection Line"/>
            <p:cNvCxnSpPr>
              <a:stCxn id="5710" idx="0"/>
              <a:endCxn id="5704" idx="0"/>
            </p:cNvCxnSpPr>
            <p:nvPr/>
          </p:nvCxnSpPr>
          <p:spPr>
            <a:xfrm flipV="1">
              <a:off x="146452" y="4307059"/>
              <a:ext cx="3802051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57" name="Connection Line"/>
            <p:cNvCxnSpPr>
              <a:stCxn id="5717" idx="0"/>
              <a:endCxn id="5689" idx="0"/>
            </p:cNvCxnSpPr>
            <p:nvPr/>
          </p:nvCxnSpPr>
          <p:spPr>
            <a:xfrm flipH="1" flipV="1">
              <a:off x="146559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58" name="Connection Line"/>
            <p:cNvCxnSpPr>
              <a:stCxn id="5708" idx="0"/>
              <a:endCxn id="5686" idx="0"/>
            </p:cNvCxnSpPr>
            <p:nvPr/>
          </p:nvCxnSpPr>
          <p:spPr>
            <a:xfrm flipH="1" flipV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59" name="Connection Line"/>
            <p:cNvCxnSpPr>
              <a:stCxn id="5707" idx="0"/>
              <a:endCxn id="5687" idx="0"/>
            </p:cNvCxnSpPr>
            <p:nvPr/>
          </p:nvCxnSpPr>
          <p:spPr>
            <a:xfrm flipH="1" flipV="1">
              <a:off x="146559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60" name="Connection Line"/>
            <p:cNvCxnSpPr>
              <a:stCxn id="5686" idx="0"/>
              <a:endCxn id="5703" idx="0"/>
            </p:cNvCxnSpPr>
            <p:nvPr/>
          </p:nvCxnSpPr>
          <p:spPr>
            <a:xfrm>
              <a:off x="146559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61" name="Connection Line"/>
            <p:cNvCxnSpPr>
              <a:stCxn id="5710" idx="0"/>
              <a:endCxn id="5718" idx="0"/>
            </p:cNvCxnSpPr>
            <p:nvPr/>
          </p:nvCxnSpPr>
          <p:spPr>
            <a:xfrm>
              <a:off x="146452" y="6557024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62" name="Connection Line"/>
            <p:cNvCxnSpPr>
              <a:stCxn id="5700" idx="0"/>
              <a:endCxn id="5679" idx="0"/>
            </p:cNvCxnSpPr>
            <p:nvPr/>
          </p:nvCxnSpPr>
          <p:spPr>
            <a:xfrm flipH="1" flipV="1">
              <a:off x="146559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63" name="Connection Line"/>
            <p:cNvCxnSpPr>
              <a:stCxn id="5682" idx="0"/>
              <a:endCxn id="5696" idx="0"/>
            </p:cNvCxnSpPr>
            <p:nvPr/>
          </p:nvCxnSpPr>
          <p:spPr>
            <a:xfrm flipV="1"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64" name="Connection Line"/>
            <p:cNvCxnSpPr>
              <a:stCxn id="5683" idx="0"/>
              <a:endCxn id="5695" idx="0"/>
            </p:cNvCxnSpPr>
            <p:nvPr/>
          </p:nvCxnSpPr>
          <p:spPr>
            <a:xfrm flipV="1">
              <a:off x="146559" y="932111"/>
              <a:ext cx="3801944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65" name="Connection Line"/>
            <p:cNvCxnSpPr>
              <a:stCxn id="5678" idx="0"/>
              <a:endCxn id="5699" idx="0"/>
            </p:cNvCxnSpPr>
            <p:nvPr/>
          </p:nvCxnSpPr>
          <p:spPr>
            <a:xfrm>
              <a:off x="146559" y="557117"/>
              <a:ext cx="3801944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66" name="Connection Line"/>
            <p:cNvCxnSpPr>
              <a:stCxn id="5694" idx="0"/>
              <a:endCxn id="5725" idx="0"/>
            </p:cNvCxnSpPr>
            <p:nvPr/>
          </p:nvCxnSpPr>
          <p:spPr>
            <a:xfrm flipH="1" flipV="1">
              <a:off x="146559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67" name="Connection Line"/>
            <p:cNvCxnSpPr>
              <a:stCxn id="5678" idx="0"/>
              <a:endCxn id="5695" idx="0"/>
            </p:cNvCxnSpPr>
            <p:nvPr/>
          </p:nvCxnSpPr>
          <p:spPr>
            <a:xfrm>
              <a:off x="146559" y="557117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68" name="Connection Line"/>
            <p:cNvCxnSpPr>
              <a:stCxn id="5684" idx="0"/>
              <a:endCxn id="5699" idx="0"/>
            </p:cNvCxnSpPr>
            <p:nvPr/>
          </p:nvCxnSpPr>
          <p:spPr>
            <a:xfrm flipV="1">
              <a:off x="146559" y="2432087"/>
              <a:ext cx="3801944" cy="37499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69" name="Connection Line"/>
            <p:cNvCxnSpPr>
              <a:stCxn id="5697" idx="0"/>
              <a:endCxn id="5681" idx="0"/>
            </p:cNvCxnSpPr>
            <p:nvPr/>
          </p:nvCxnSpPr>
          <p:spPr>
            <a:xfrm flipH="1">
              <a:off x="146559" y="1682099"/>
              <a:ext cx="3801944" cy="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70" name="Connection Line"/>
            <p:cNvCxnSpPr>
              <a:stCxn id="5683" idx="0"/>
              <a:endCxn id="5693" idx="0"/>
            </p:cNvCxnSpPr>
            <p:nvPr/>
          </p:nvCxnSpPr>
          <p:spPr>
            <a:xfrm flipV="1">
              <a:off x="146559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71" name="Connection Line"/>
            <p:cNvCxnSpPr>
              <a:stCxn id="5683" idx="0"/>
              <a:endCxn id="5698" idx="0"/>
            </p:cNvCxnSpPr>
            <p:nvPr/>
          </p:nvCxnSpPr>
          <p:spPr>
            <a:xfrm flipV="1">
              <a:off x="146559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72" name="Connection Line"/>
            <p:cNvCxnSpPr>
              <a:stCxn id="5684" idx="0"/>
              <a:endCxn id="5703" idx="0"/>
            </p:cNvCxnSpPr>
            <p:nvPr/>
          </p:nvCxnSpPr>
          <p:spPr>
            <a:xfrm>
              <a:off x="146559" y="2807083"/>
              <a:ext cx="3801944" cy="112498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73" name="Connection Line"/>
            <p:cNvCxnSpPr>
              <a:stCxn id="5684" idx="0"/>
              <a:endCxn id="5695" idx="0"/>
            </p:cNvCxnSpPr>
            <p:nvPr/>
          </p:nvCxnSpPr>
          <p:spPr>
            <a:xfrm flipV="1">
              <a:off x="146559" y="932111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74" name="Connection Line"/>
            <p:cNvCxnSpPr>
              <a:stCxn id="5705" idx="0"/>
              <a:endCxn id="5681" idx="0"/>
            </p:cNvCxnSpPr>
            <p:nvPr/>
          </p:nvCxnSpPr>
          <p:spPr>
            <a:xfrm flipH="1" flipV="1">
              <a:off x="146559" y="1682100"/>
              <a:ext cx="3801944" cy="299995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75" name="Connection Line"/>
            <p:cNvCxnSpPr>
              <a:stCxn id="5712" idx="0"/>
              <a:endCxn id="5719" idx="0"/>
            </p:cNvCxnSpPr>
            <p:nvPr/>
          </p:nvCxnSpPr>
          <p:spPr>
            <a:xfrm flipV="1">
              <a:off x="146452" y="6932019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76" name="Connection Line"/>
            <p:cNvCxnSpPr>
              <a:stCxn id="5720" idx="0"/>
              <a:endCxn id="5715" idx="0"/>
            </p:cNvCxnSpPr>
            <p:nvPr/>
          </p:nvCxnSpPr>
          <p:spPr>
            <a:xfrm flipH="1">
              <a:off x="146452" y="7307013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77" name="Connection Line"/>
            <p:cNvCxnSpPr>
              <a:stCxn id="5716" idx="0"/>
              <a:endCxn id="5719" idx="0"/>
            </p:cNvCxnSpPr>
            <p:nvPr/>
          </p:nvCxnSpPr>
          <p:spPr>
            <a:xfrm flipV="1">
              <a:off x="146452" y="6932019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78" name="Connection Line"/>
            <p:cNvCxnSpPr>
              <a:stCxn id="5723" idx="0"/>
              <a:endCxn id="5713" idx="0"/>
            </p:cNvCxnSpPr>
            <p:nvPr/>
          </p:nvCxnSpPr>
          <p:spPr>
            <a:xfrm flipH="1" flipV="1">
              <a:off x="146452" y="7682007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79" name="Connection Line"/>
            <p:cNvCxnSpPr>
              <a:stCxn id="5721" idx="0"/>
              <a:endCxn id="5713" idx="0"/>
            </p:cNvCxnSpPr>
            <p:nvPr/>
          </p:nvCxnSpPr>
          <p:spPr>
            <a:xfrm flipH="1">
              <a:off x="146452" y="7682007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80" name="Connection Line"/>
            <p:cNvCxnSpPr>
              <a:stCxn id="5720" idx="0"/>
              <a:endCxn id="5689" idx="0"/>
            </p:cNvCxnSpPr>
            <p:nvPr/>
          </p:nvCxnSpPr>
          <p:spPr>
            <a:xfrm flipH="1" flipV="1">
              <a:off x="146559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81" name="Connection Line"/>
            <p:cNvCxnSpPr>
              <a:stCxn id="5697" idx="0"/>
              <a:endCxn id="5684" idx="0"/>
            </p:cNvCxnSpPr>
            <p:nvPr/>
          </p:nvCxnSpPr>
          <p:spPr>
            <a:xfrm flipH="1">
              <a:off x="146559" y="1682099"/>
              <a:ext cx="3801944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82" name="Connection Line"/>
            <p:cNvCxnSpPr>
              <a:stCxn id="5694" idx="0"/>
              <a:endCxn id="5681" idx="0"/>
            </p:cNvCxnSpPr>
            <p:nvPr/>
          </p:nvCxnSpPr>
          <p:spPr>
            <a:xfrm flipH="1">
              <a:off x="146559" y="557116"/>
              <a:ext cx="3801944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83" name="Connection Line"/>
            <p:cNvCxnSpPr>
              <a:stCxn id="5679" idx="0"/>
              <a:endCxn id="5696" idx="0"/>
            </p:cNvCxnSpPr>
            <p:nvPr/>
          </p:nvCxnSpPr>
          <p:spPr>
            <a:xfrm>
              <a:off x="146559" y="932111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784" name="Connection Line"/>
            <p:cNvCxnSpPr>
              <a:stCxn id="5711" idx="0"/>
              <a:endCxn id="5703" idx="0"/>
            </p:cNvCxnSpPr>
            <p:nvPr/>
          </p:nvCxnSpPr>
          <p:spPr>
            <a:xfrm flipV="1">
              <a:off x="146452" y="3932064"/>
              <a:ext cx="3802051" cy="299995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  <p:grpSp>
        <p:nvGrpSpPr>
          <p:cNvPr id="5893" name="Group"/>
          <p:cNvGrpSpPr/>
          <p:nvPr/>
        </p:nvGrpSpPr>
        <p:grpSpPr>
          <a:xfrm>
            <a:off x="8572500" y="444500"/>
            <a:ext cx="4094956" cy="8951599"/>
            <a:chOff x="0" y="0"/>
            <a:chExt cx="4094955" cy="8951598"/>
          </a:xfrm>
        </p:grpSpPr>
        <p:sp>
          <p:nvSpPr>
            <p:cNvPr id="5786" name="Oval"/>
            <p:cNvSpPr/>
            <p:nvPr/>
          </p:nvSpPr>
          <p:spPr>
            <a:xfrm>
              <a:off x="106" y="412510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87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88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89" name="Oval"/>
            <p:cNvSpPr/>
            <p:nvPr/>
          </p:nvSpPr>
          <p:spPr>
            <a:xfrm>
              <a:off x="106" y="1537493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90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91" name="Oval"/>
            <p:cNvSpPr/>
            <p:nvPr/>
          </p:nvSpPr>
          <p:spPr>
            <a:xfrm>
              <a:off x="106" y="2287480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92" name="Oval"/>
            <p:cNvSpPr/>
            <p:nvPr/>
          </p:nvSpPr>
          <p:spPr>
            <a:xfrm>
              <a:off x="106" y="2662475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93" name="Oval"/>
            <p:cNvSpPr/>
            <p:nvPr/>
          </p:nvSpPr>
          <p:spPr>
            <a:xfrm>
              <a:off x="106" y="303747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94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95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96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97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98" name="Oval"/>
            <p:cNvSpPr/>
            <p:nvPr/>
          </p:nvSpPr>
          <p:spPr>
            <a:xfrm>
              <a:off x="106" y="491244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99" name="Oval"/>
            <p:cNvSpPr/>
            <p:nvPr/>
          </p:nvSpPr>
          <p:spPr>
            <a:xfrm>
              <a:off x="106" y="5287434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00" name="Oval"/>
            <p:cNvSpPr/>
            <p:nvPr/>
          </p:nvSpPr>
          <p:spPr>
            <a:xfrm>
              <a:off x="106" y="5662428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01" name="Oval"/>
            <p:cNvSpPr/>
            <p:nvPr/>
          </p:nvSpPr>
          <p:spPr>
            <a:xfrm>
              <a:off x="3802050" y="37515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02" name="Oval"/>
            <p:cNvSpPr/>
            <p:nvPr/>
          </p:nvSpPr>
          <p:spPr>
            <a:xfrm>
              <a:off x="3802050" y="412509"/>
              <a:ext cx="292906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03" name="Oval"/>
            <p:cNvSpPr/>
            <p:nvPr/>
          </p:nvSpPr>
          <p:spPr>
            <a:xfrm>
              <a:off x="3802050" y="787503"/>
              <a:ext cx="292906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04" name="Oval"/>
            <p:cNvSpPr/>
            <p:nvPr/>
          </p:nvSpPr>
          <p:spPr>
            <a:xfrm>
              <a:off x="3802050" y="1162498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05" name="Oval"/>
            <p:cNvSpPr/>
            <p:nvPr/>
          </p:nvSpPr>
          <p:spPr>
            <a:xfrm>
              <a:off x="3802050" y="1537492"/>
              <a:ext cx="292906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06" name="Oval"/>
            <p:cNvSpPr/>
            <p:nvPr/>
          </p:nvSpPr>
          <p:spPr>
            <a:xfrm>
              <a:off x="3802050" y="1912486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07" name="Oval"/>
            <p:cNvSpPr/>
            <p:nvPr/>
          </p:nvSpPr>
          <p:spPr>
            <a:xfrm>
              <a:off x="3802050" y="2287480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08" name="Oval"/>
            <p:cNvSpPr/>
            <p:nvPr/>
          </p:nvSpPr>
          <p:spPr>
            <a:xfrm>
              <a:off x="3802050" y="2662475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09" name="Oval"/>
            <p:cNvSpPr/>
            <p:nvPr/>
          </p:nvSpPr>
          <p:spPr>
            <a:xfrm>
              <a:off x="3802050" y="3037470"/>
              <a:ext cx="292906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10" name="Oval"/>
            <p:cNvSpPr/>
            <p:nvPr/>
          </p:nvSpPr>
          <p:spPr>
            <a:xfrm>
              <a:off x="3802050" y="3412463"/>
              <a:ext cx="292906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11" name="Oval"/>
            <p:cNvSpPr/>
            <p:nvPr/>
          </p:nvSpPr>
          <p:spPr>
            <a:xfrm>
              <a:off x="3802050" y="3787457"/>
              <a:ext cx="292906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12" name="Oval"/>
            <p:cNvSpPr/>
            <p:nvPr/>
          </p:nvSpPr>
          <p:spPr>
            <a:xfrm>
              <a:off x="3802050" y="4162452"/>
              <a:ext cx="292906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13" name="Oval"/>
            <p:cNvSpPr/>
            <p:nvPr/>
          </p:nvSpPr>
          <p:spPr>
            <a:xfrm>
              <a:off x="3802050" y="4537446"/>
              <a:ext cx="292906" cy="289215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14" name="Oval"/>
            <p:cNvSpPr/>
            <p:nvPr/>
          </p:nvSpPr>
          <p:spPr>
            <a:xfrm>
              <a:off x="3802050" y="4912440"/>
              <a:ext cx="292906" cy="289215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15" name="Oval"/>
            <p:cNvSpPr/>
            <p:nvPr/>
          </p:nvSpPr>
          <p:spPr>
            <a:xfrm>
              <a:off x="3802050" y="5287434"/>
              <a:ext cx="292906" cy="289215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16" name="Oval"/>
            <p:cNvSpPr/>
            <p:nvPr/>
          </p:nvSpPr>
          <p:spPr>
            <a:xfrm>
              <a:off x="3802050" y="5662428"/>
              <a:ext cx="292906" cy="289216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17" name="Oval"/>
            <p:cNvSpPr/>
            <p:nvPr/>
          </p:nvSpPr>
          <p:spPr>
            <a:xfrm>
              <a:off x="0" y="6037424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18" name="Oval"/>
            <p:cNvSpPr/>
            <p:nvPr/>
          </p:nvSpPr>
          <p:spPr>
            <a:xfrm>
              <a:off x="0" y="6412417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19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20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21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22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23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24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25" name="Oval"/>
            <p:cNvSpPr/>
            <p:nvPr/>
          </p:nvSpPr>
          <p:spPr>
            <a:xfrm>
              <a:off x="3801943" y="6037423"/>
              <a:ext cx="292906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26" name="Oval"/>
            <p:cNvSpPr/>
            <p:nvPr/>
          </p:nvSpPr>
          <p:spPr>
            <a:xfrm>
              <a:off x="3801943" y="6412417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27" name="Oval"/>
            <p:cNvSpPr/>
            <p:nvPr/>
          </p:nvSpPr>
          <p:spPr>
            <a:xfrm>
              <a:off x="3801943" y="6787412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28" name="Oval"/>
            <p:cNvSpPr/>
            <p:nvPr/>
          </p:nvSpPr>
          <p:spPr>
            <a:xfrm>
              <a:off x="3801943" y="7162406"/>
              <a:ext cx="292906" cy="289215"/>
            </a:xfrm>
            <a:prstGeom prst="ellipse">
              <a:avLst/>
            </a:pr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29" name="Oval"/>
            <p:cNvSpPr/>
            <p:nvPr/>
          </p:nvSpPr>
          <p:spPr>
            <a:xfrm>
              <a:off x="3801943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30" name="Oval"/>
            <p:cNvSpPr/>
            <p:nvPr/>
          </p:nvSpPr>
          <p:spPr>
            <a:xfrm>
              <a:off x="3801943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31" name="Oval"/>
            <p:cNvSpPr/>
            <p:nvPr/>
          </p:nvSpPr>
          <p:spPr>
            <a:xfrm>
              <a:off x="3801943" y="8287388"/>
              <a:ext cx="292906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32" name="Oval"/>
            <p:cNvSpPr/>
            <p:nvPr/>
          </p:nvSpPr>
          <p:spPr>
            <a:xfrm>
              <a:off x="3801943" y="8662382"/>
              <a:ext cx="292906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33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5834" name="Connection Line"/>
            <p:cNvCxnSpPr>
              <a:stCxn id="5788" idx="0"/>
              <a:endCxn id="5801" idx="0"/>
            </p:cNvCxnSpPr>
            <p:nvPr/>
          </p:nvCxnSpPr>
          <p:spPr>
            <a:xfrm flipV="1">
              <a:off x="146559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35" name="Connection Line"/>
            <p:cNvCxnSpPr>
              <a:stCxn id="5805" idx="0"/>
              <a:endCxn id="5788" idx="0"/>
            </p:cNvCxnSpPr>
            <p:nvPr/>
          </p:nvCxnSpPr>
          <p:spPr>
            <a:xfrm flipH="1" flipV="1">
              <a:off x="146559" y="1307105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36" name="Connection Line"/>
            <p:cNvCxnSpPr>
              <a:stCxn id="5788" idx="0"/>
              <a:endCxn id="5806" idx="0"/>
            </p:cNvCxnSpPr>
            <p:nvPr/>
          </p:nvCxnSpPr>
          <p:spPr>
            <a:xfrm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37" name="Connection Line"/>
            <p:cNvCxnSpPr>
              <a:stCxn id="5788" idx="0"/>
              <a:endCxn id="5807" idx="0"/>
            </p:cNvCxnSpPr>
            <p:nvPr/>
          </p:nvCxnSpPr>
          <p:spPr>
            <a:xfrm>
              <a:off x="146559" y="1307105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38" name="Connection Line"/>
            <p:cNvCxnSpPr>
              <a:stCxn id="5808" idx="0"/>
              <a:endCxn id="5788" idx="0"/>
            </p:cNvCxnSpPr>
            <p:nvPr/>
          </p:nvCxnSpPr>
          <p:spPr>
            <a:xfrm flipH="1" flipV="1">
              <a:off x="146559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39" name="Connection Line"/>
            <p:cNvCxnSpPr>
              <a:stCxn id="5793" idx="0"/>
              <a:endCxn id="5809" idx="0"/>
            </p:cNvCxnSpPr>
            <p:nvPr/>
          </p:nvCxnSpPr>
          <p:spPr>
            <a:xfrm>
              <a:off x="146559" y="3182077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40" name="Connection Line"/>
            <p:cNvCxnSpPr>
              <a:stCxn id="5810" idx="0"/>
              <a:endCxn id="5793" idx="0"/>
            </p:cNvCxnSpPr>
            <p:nvPr/>
          </p:nvCxnSpPr>
          <p:spPr>
            <a:xfrm flipH="1" flipV="1">
              <a:off x="146559" y="3182077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41" name="Connection Line"/>
            <p:cNvCxnSpPr>
              <a:stCxn id="5793" idx="0"/>
              <a:endCxn id="5811" idx="0"/>
            </p:cNvCxnSpPr>
            <p:nvPr/>
          </p:nvCxnSpPr>
          <p:spPr>
            <a:xfrm>
              <a:off x="146559" y="3182077"/>
              <a:ext cx="3801944" cy="74998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42" name="Connection Line"/>
            <p:cNvCxnSpPr>
              <a:stCxn id="5793" idx="0"/>
              <a:endCxn id="5812" idx="0"/>
            </p:cNvCxnSpPr>
            <p:nvPr/>
          </p:nvCxnSpPr>
          <p:spPr>
            <a:xfrm>
              <a:off x="146559" y="3182077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43" name="Connection Line"/>
            <p:cNvCxnSpPr>
              <a:stCxn id="5793" idx="0"/>
              <a:endCxn id="5813" idx="0"/>
            </p:cNvCxnSpPr>
            <p:nvPr/>
          </p:nvCxnSpPr>
          <p:spPr>
            <a:xfrm>
              <a:off x="146559" y="3182077"/>
              <a:ext cx="3801944" cy="149997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44" name="Connection Line"/>
            <p:cNvCxnSpPr>
              <a:stCxn id="5793" idx="0"/>
              <a:endCxn id="5814" idx="0"/>
            </p:cNvCxnSpPr>
            <p:nvPr/>
          </p:nvCxnSpPr>
          <p:spPr>
            <a:xfrm>
              <a:off x="146559" y="3182077"/>
              <a:ext cx="3801944" cy="187497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45" name="Connection Line"/>
            <p:cNvCxnSpPr>
              <a:stCxn id="5813" idx="0"/>
              <a:endCxn id="5799" idx="0"/>
            </p:cNvCxnSpPr>
            <p:nvPr/>
          </p:nvCxnSpPr>
          <p:spPr>
            <a:xfrm flipH="1">
              <a:off x="146559" y="4682053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46" name="Connection Line"/>
            <p:cNvCxnSpPr>
              <a:stCxn id="5814" idx="0"/>
              <a:endCxn id="5799" idx="0"/>
            </p:cNvCxnSpPr>
            <p:nvPr/>
          </p:nvCxnSpPr>
          <p:spPr>
            <a:xfrm flipH="1">
              <a:off x="146559" y="5057047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47" name="Connection Line"/>
            <p:cNvCxnSpPr>
              <a:stCxn id="5815" idx="0"/>
              <a:endCxn id="5799" idx="0"/>
            </p:cNvCxnSpPr>
            <p:nvPr/>
          </p:nvCxnSpPr>
          <p:spPr>
            <a:xfrm flipH="1">
              <a:off x="146559" y="5432041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48" name="Connection Line"/>
            <p:cNvCxnSpPr>
              <a:stCxn id="5816" idx="0"/>
              <a:endCxn id="5799" idx="0"/>
            </p:cNvCxnSpPr>
            <p:nvPr/>
          </p:nvCxnSpPr>
          <p:spPr>
            <a:xfrm flipH="1" flipV="1">
              <a:off x="146559" y="543204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49" name="Connection Line"/>
            <p:cNvCxnSpPr>
              <a:stCxn id="5825" idx="0"/>
              <a:endCxn id="5799" idx="0"/>
            </p:cNvCxnSpPr>
            <p:nvPr/>
          </p:nvCxnSpPr>
          <p:spPr>
            <a:xfrm flipH="1" flipV="1">
              <a:off x="146559" y="5432041"/>
              <a:ext cx="3801837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50" name="Connection Line"/>
            <p:cNvCxnSpPr>
              <a:stCxn id="5822" idx="0"/>
              <a:endCxn id="5827" idx="0"/>
            </p:cNvCxnSpPr>
            <p:nvPr/>
          </p:nvCxnSpPr>
          <p:spPr>
            <a:xfrm flipV="1">
              <a:off x="146452" y="6932019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51" name="Connection Line"/>
            <p:cNvCxnSpPr>
              <a:stCxn id="5822" idx="0"/>
              <a:endCxn id="5828" idx="0"/>
            </p:cNvCxnSpPr>
            <p:nvPr/>
          </p:nvCxnSpPr>
          <p:spPr>
            <a:xfrm flipV="1">
              <a:off x="146452" y="7307013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52" name="Connection Line"/>
            <p:cNvCxnSpPr>
              <a:stCxn id="5822" idx="0"/>
              <a:endCxn id="5829" idx="0"/>
            </p:cNvCxnSpPr>
            <p:nvPr/>
          </p:nvCxnSpPr>
          <p:spPr>
            <a:xfrm flipV="1">
              <a:off x="146452" y="7682007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53" name="Connection Line"/>
            <p:cNvCxnSpPr>
              <a:stCxn id="5822" idx="0"/>
              <a:endCxn id="5830" idx="0"/>
            </p:cNvCxnSpPr>
            <p:nvPr/>
          </p:nvCxnSpPr>
          <p:spPr>
            <a:xfrm>
              <a:off x="146452" y="8057001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54" name="Connection Line"/>
            <p:cNvCxnSpPr>
              <a:stCxn id="5822" idx="0"/>
              <a:endCxn id="5831" idx="0"/>
            </p:cNvCxnSpPr>
            <p:nvPr/>
          </p:nvCxnSpPr>
          <p:spPr>
            <a:xfrm>
              <a:off x="146452" y="805700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55" name="Connection Line"/>
            <p:cNvCxnSpPr>
              <a:stCxn id="5822" idx="0"/>
              <a:endCxn id="5832" idx="0"/>
            </p:cNvCxnSpPr>
            <p:nvPr/>
          </p:nvCxnSpPr>
          <p:spPr>
            <a:xfrm>
              <a:off x="146452" y="8057001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56" name="Connection Line"/>
            <p:cNvCxnSpPr>
              <a:stCxn id="5809" idx="0"/>
              <a:endCxn id="5795" idx="0"/>
            </p:cNvCxnSpPr>
            <p:nvPr/>
          </p:nvCxnSpPr>
          <p:spPr>
            <a:xfrm flipH="1">
              <a:off x="146559" y="3182077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57" name="Connection Line"/>
            <p:cNvCxnSpPr>
              <a:stCxn id="5809" idx="0"/>
              <a:endCxn id="5800" idx="0"/>
            </p:cNvCxnSpPr>
            <p:nvPr/>
          </p:nvCxnSpPr>
          <p:spPr>
            <a:xfrm flipH="1">
              <a:off x="146559" y="3182077"/>
              <a:ext cx="3801944" cy="262495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58" name="Connection Line"/>
            <p:cNvCxnSpPr>
              <a:stCxn id="5810" idx="0"/>
              <a:endCxn id="5796" idx="0"/>
            </p:cNvCxnSpPr>
            <p:nvPr/>
          </p:nvCxnSpPr>
          <p:spPr>
            <a:xfrm flipH="1">
              <a:off x="146559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59" name="Connection Line"/>
            <p:cNvCxnSpPr>
              <a:stCxn id="5810" idx="0"/>
              <a:endCxn id="5800" idx="0"/>
            </p:cNvCxnSpPr>
            <p:nvPr/>
          </p:nvCxnSpPr>
          <p:spPr>
            <a:xfrm flipH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60" name="Connection Line"/>
            <p:cNvCxnSpPr>
              <a:stCxn id="5811" idx="0"/>
              <a:endCxn id="5798" idx="0"/>
            </p:cNvCxnSpPr>
            <p:nvPr/>
          </p:nvCxnSpPr>
          <p:spPr>
            <a:xfrm flipH="1">
              <a:off x="146559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61" name="Connection Line"/>
            <p:cNvCxnSpPr>
              <a:stCxn id="5817" idx="0"/>
              <a:endCxn id="5811" idx="0"/>
            </p:cNvCxnSpPr>
            <p:nvPr/>
          </p:nvCxnSpPr>
          <p:spPr>
            <a:xfrm flipV="1">
              <a:off x="146452" y="3932064"/>
              <a:ext cx="3802051" cy="224996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62" name="Connection Line"/>
            <p:cNvCxnSpPr>
              <a:stCxn id="5817" idx="0"/>
              <a:endCxn id="5826" idx="0"/>
            </p:cNvCxnSpPr>
            <p:nvPr/>
          </p:nvCxnSpPr>
          <p:spPr>
            <a:xfrm>
              <a:off x="146452" y="6182031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63" name="Connection Line"/>
            <p:cNvCxnSpPr>
              <a:stCxn id="5796" idx="0"/>
              <a:endCxn id="5812" idx="0"/>
            </p:cNvCxnSpPr>
            <p:nvPr/>
          </p:nvCxnSpPr>
          <p:spPr>
            <a:xfrm>
              <a:off x="146559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864" name="Connection Line"/>
            <p:cNvCxnSpPr>
              <a:stCxn id="5818" idx="0"/>
              <a:endCxn id="5812" idx="0"/>
            </p:cNvCxnSpPr>
            <p:nvPr/>
          </p:nvCxnSpPr>
          <p:spPr>
            <a:xfrm flipV="1">
              <a:off x="146452" y="4307059"/>
              <a:ext cx="3802051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65" name="Connection Line"/>
            <p:cNvCxnSpPr>
              <a:stCxn id="5825" idx="0"/>
              <a:endCxn id="5797" idx="0"/>
            </p:cNvCxnSpPr>
            <p:nvPr/>
          </p:nvCxnSpPr>
          <p:spPr>
            <a:xfrm flipH="1" flipV="1">
              <a:off x="146559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66" name="Connection Line"/>
            <p:cNvCxnSpPr>
              <a:stCxn id="5816" idx="0"/>
              <a:endCxn id="5794" idx="0"/>
            </p:cNvCxnSpPr>
            <p:nvPr/>
          </p:nvCxnSpPr>
          <p:spPr>
            <a:xfrm flipH="1" flipV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67" name="Connection Line"/>
            <p:cNvCxnSpPr>
              <a:stCxn id="5815" idx="0"/>
              <a:endCxn id="5795" idx="0"/>
            </p:cNvCxnSpPr>
            <p:nvPr/>
          </p:nvCxnSpPr>
          <p:spPr>
            <a:xfrm flipH="1" flipV="1">
              <a:off x="146559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68" name="Connection Line"/>
            <p:cNvCxnSpPr>
              <a:stCxn id="5794" idx="0"/>
              <a:endCxn id="5811" idx="0"/>
            </p:cNvCxnSpPr>
            <p:nvPr/>
          </p:nvCxnSpPr>
          <p:spPr>
            <a:xfrm>
              <a:off x="146559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69" name="Connection Line"/>
            <p:cNvCxnSpPr>
              <a:stCxn id="5818" idx="0"/>
              <a:endCxn id="5826" idx="0"/>
            </p:cNvCxnSpPr>
            <p:nvPr/>
          </p:nvCxnSpPr>
          <p:spPr>
            <a:xfrm>
              <a:off x="146452" y="6557024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70" name="Connection Line"/>
            <p:cNvCxnSpPr>
              <a:stCxn id="5808" idx="0"/>
              <a:endCxn id="5787" idx="0"/>
            </p:cNvCxnSpPr>
            <p:nvPr/>
          </p:nvCxnSpPr>
          <p:spPr>
            <a:xfrm flipH="1" flipV="1">
              <a:off x="146559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71" name="Connection Line"/>
            <p:cNvCxnSpPr>
              <a:stCxn id="5790" idx="0"/>
              <a:endCxn id="5804" idx="0"/>
            </p:cNvCxnSpPr>
            <p:nvPr/>
          </p:nvCxnSpPr>
          <p:spPr>
            <a:xfrm flipV="1"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72" name="Connection Line"/>
            <p:cNvCxnSpPr>
              <a:stCxn id="5791" idx="0"/>
              <a:endCxn id="5803" idx="0"/>
            </p:cNvCxnSpPr>
            <p:nvPr/>
          </p:nvCxnSpPr>
          <p:spPr>
            <a:xfrm flipV="1">
              <a:off x="146559" y="932111"/>
              <a:ext cx="3801944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73" name="Connection Line"/>
            <p:cNvCxnSpPr>
              <a:stCxn id="5786" idx="0"/>
              <a:endCxn id="5807" idx="0"/>
            </p:cNvCxnSpPr>
            <p:nvPr/>
          </p:nvCxnSpPr>
          <p:spPr>
            <a:xfrm>
              <a:off x="146559" y="557117"/>
              <a:ext cx="3801944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74" name="Connection Line"/>
            <p:cNvCxnSpPr>
              <a:stCxn id="5802" idx="0"/>
              <a:endCxn id="5833" idx="0"/>
            </p:cNvCxnSpPr>
            <p:nvPr/>
          </p:nvCxnSpPr>
          <p:spPr>
            <a:xfrm flipH="1" flipV="1">
              <a:off x="146559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75" name="Connection Line"/>
            <p:cNvCxnSpPr>
              <a:stCxn id="5786" idx="0"/>
              <a:endCxn id="5803" idx="0"/>
            </p:cNvCxnSpPr>
            <p:nvPr/>
          </p:nvCxnSpPr>
          <p:spPr>
            <a:xfrm>
              <a:off x="146559" y="557117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76" name="Connection Line"/>
            <p:cNvCxnSpPr>
              <a:stCxn id="5792" idx="0"/>
              <a:endCxn id="5807" idx="0"/>
            </p:cNvCxnSpPr>
            <p:nvPr/>
          </p:nvCxnSpPr>
          <p:spPr>
            <a:xfrm flipV="1">
              <a:off x="146559" y="2432087"/>
              <a:ext cx="3801944" cy="37499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77" name="Connection Line"/>
            <p:cNvCxnSpPr>
              <a:stCxn id="5805" idx="0"/>
              <a:endCxn id="5789" idx="0"/>
            </p:cNvCxnSpPr>
            <p:nvPr/>
          </p:nvCxnSpPr>
          <p:spPr>
            <a:xfrm flipH="1">
              <a:off x="146559" y="1682100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78" name="Connection Line"/>
            <p:cNvCxnSpPr>
              <a:stCxn id="5791" idx="0"/>
              <a:endCxn id="5801" idx="0"/>
            </p:cNvCxnSpPr>
            <p:nvPr/>
          </p:nvCxnSpPr>
          <p:spPr>
            <a:xfrm flipV="1">
              <a:off x="146559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79" name="Connection Line"/>
            <p:cNvCxnSpPr>
              <a:stCxn id="5791" idx="0"/>
              <a:endCxn id="5806" idx="0"/>
            </p:cNvCxnSpPr>
            <p:nvPr/>
          </p:nvCxnSpPr>
          <p:spPr>
            <a:xfrm flipV="1">
              <a:off x="146559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80" name="Connection Line"/>
            <p:cNvCxnSpPr>
              <a:stCxn id="5792" idx="0"/>
              <a:endCxn id="5811" idx="0"/>
            </p:cNvCxnSpPr>
            <p:nvPr/>
          </p:nvCxnSpPr>
          <p:spPr>
            <a:xfrm>
              <a:off x="146559" y="2807083"/>
              <a:ext cx="3801944" cy="112498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81" name="Connection Line"/>
            <p:cNvCxnSpPr>
              <a:stCxn id="5792" idx="0"/>
              <a:endCxn id="5803" idx="0"/>
            </p:cNvCxnSpPr>
            <p:nvPr/>
          </p:nvCxnSpPr>
          <p:spPr>
            <a:xfrm flipV="1">
              <a:off x="146559" y="932111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82" name="Connection Line"/>
            <p:cNvCxnSpPr>
              <a:stCxn id="5813" idx="0"/>
              <a:endCxn id="5789" idx="0"/>
            </p:cNvCxnSpPr>
            <p:nvPr/>
          </p:nvCxnSpPr>
          <p:spPr>
            <a:xfrm flipH="1" flipV="1">
              <a:off x="146559" y="1682100"/>
              <a:ext cx="3801944" cy="299995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83" name="Connection Line"/>
            <p:cNvCxnSpPr>
              <a:stCxn id="5820" idx="0"/>
              <a:endCxn id="5827" idx="0"/>
            </p:cNvCxnSpPr>
            <p:nvPr/>
          </p:nvCxnSpPr>
          <p:spPr>
            <a:xfrm flipV="1">
              <a:off x="146452" y="6932019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84" name="Connection Line"/>
            <p:cNvCxnSpPr>
              <a:stCxn id="5828" idx="0"/>
              <a:endCxn id="5823" idx="0"/>
            </p:cNvCxnSpPr>
            <p:nvPr/>
          </p:nvCxnSpPr>
          <p:spPr>
            <a:xfrm flipH="1">
              <a:off x="146452" y="7307013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85" name="Connection Line"/>
            <p:cNvCxnSpPr>
              <a:stCxn id="5824" idx="0"/>
              <a:endCxn id="5827" idx="0"/>
            </p:cNvCxnSpPr>
            <p:nvPr/>
          </p:nvCxnSpPr>
          <p:spPr>
            <a:xfrm flipV="1">
              <a:off x="146452" y="6932019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86" name="Connection Line"/>
            <p:cNvCxnSpPr>
              <a:stCxn id="5831" idx="0"/>
              <a:endCxn id="5821" idx="0"/>
            </p:cNvCxnSpPr>
            <p:nvPr/>
          </p:nvCxnSpPr>
          <p:spPr>
            <a:xfrm flipH="1" flipV="1">
              <a:off x="146452" y="7682007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87" name="Connection Line"/>
            <p:cNvCxnSpPr>
              <a:stCxn id="5829" idx="0"/>
              <a:endCxn id="5821" idx="0"/>
            </p:cNvCxnSpPr>
            <p:nvPr/>
          </p:nvCxnSpPr>
          <p:spPr>
            <a:xfrm flipH="1">
              <a:off x="146452" y="7682007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88" name="Connection Line"/>
            <p:cNvCxnSpPr>
              <a:stCxn id="5828" idx="0"/>
              <a:endCxn id="5797" idx="0"/>
            </p:cNvCxnSpPr>
            <p:nvPr/>
          </p:nvCxnSpPr>
          <p:spPr>
            <a:xfrm flipH="1" flipV="1">
              <a:off x="146559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89" name="Connection Line"/>
            <p:cNvCxnSpPr>
              <a:stCxn id="5805" idx="0"/>
              <a:endCxn id="5792" idx="0"/>
            </p:cNvCxnSpPr>
            <p:nvPr/>
          </p:nvCxnSpPr>
          <p:spPr>
            <a:xfrm flipH="1">
              <a:off x="146559" y="1682100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90" name="Connection Line"/>
            <p:cNvCxnSpPr>
              <a:stCxn id="5802" idx="0"/>
              <a:endCxn id="5789" idx="0"/>
            </p:cNvCxnSpPr>
            <p:nvPr/>
          </p:nvCxnSpPr>
          <p:spPr>
            <a:xfrm flipH="1">
              <a:off x="146559" y="557116"/>
              <a:ext cx="3801944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91" name="Connection Line"/>
            <p:cNvCxnSpPr>
              <a:stCxn id="5787" idx="0"/>
              <a:endCxn id="5804" idx="0"/>
            </p:cNvCxnSpPr>
            <p:nvPr/>
          </p:nvCxnSpPr>
          <p:spPr>
            <a:xfrm>
              <a:off x="146559" y="932111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892" name="Connection Line"/>
            <p:cNvCxnSpPr>
              <a:stCxn id="5819" idx="0"/>
              <a:endCxn id="5811" idx="0"/>
            </p:cNvCxnSpPr>
            <p:nvPr/>
          </p:nvCxnSpPr>
          <p:spPr>
            <a:xfrm flipV="1">
              <a:off x="146452" y="3932064"/>
              <a:ext cx="3802051" cy="299995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77" grpId="1"/>
      <p:bldP build="whole" bldLvl="1" animBg="1" rev="0" advAuto="0" spid="5785" grpId="2"/>
      <p:bldP build="whole" bldLvl="1" animBg="1" rev="0" advAuto="0" spid="5785" grpId="3"/>
      <p:bldP build="whole" bldLvl="1" animBg="1" rev="0" advAuto="0" spid="5893" grpId="4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5" name="Merge Stage"/>
          <p:cNvSpPr txBox="1"/>
          <p:nvPr>
            <p:ph type="title"/>
          </p:nvPr>
        </p:nvSpPr>
        <p:spPr>
          <a:xfrm>
            <a:off x="952500" y="254000"/>
            <a:ext cx="7134885" cy="2159000"/>
          </a:xfrm>
          <a:prstGeom prst="rect">
            <a:avLst/>
          </a:prstGeom>
        </p:spPr>
        <p:txBody>
          <a:bodyPr/>
          <a:lstStyle/>
          <a:p>
            <a:pPr/>
            <a:r>
              <a:t>Merge Stage</a:t>
            </a:r>
          </a:p>
        </p:txBody>
      </p:sp>
      <p:sp>
        <p:nvSpPr>
          <p:cNvPr id="5896" name="Merge Clusters, if necessary"/>
          <p:cNvSpPr/>
          <p:nvPr/>
        </p:nvSpPr>
        <p:spPr>
          <a:xfrm>
            <a:off x="953699" y="2881309"/>
            <a:ext cx="7132487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Merge Clusters, if necessary</a:t>
            </a:r>
          </a:p>
        </p:txBody>
      </p:sp>
      <p:sp>
        <p:nvSpPr>
          <p:cNvPr id="5897" name="Scan through residuals"/>
          <p:cNvSpPr/>
          <p:nvPr/>
        </p:nvSpPr>
        <p:spPr>
          <a:xfrm>
            <a:off x="953699" y="5358240"/>
            <a:ext cx="7132487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Scan through residuals</a:t>
            </a:r>
          </a:p>
        </p:txBody>
      </p:sp>
      <p:grpSp>
        <p:nvGrpSpPr>
          <p:cNvPr id="5900" name="Group"/>
          <p:cNvGrpSpPr/>
          <p:nvPr/>
        </p:nvGrpSpPr>
        <p:grpSpPr>
          <a:xfrm>
            <a:off x="2366987" y="6697523"/>
            <a:ext cx="5722319" cy="1270001"/>
            <a:chOff x="0" y="0"/>
            <a:chExt cx="5722318" cy="1270000"/>
          </a:xfrm>
        </p:grpSpPr>
        <p:sp>
          <p:nvSpPr>
            <p:cNvPr id="5898" name="1 Cluster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 Cluster</a:t>
              </a:r>
            </a:p>
          </p:txBody>
        </p:sp>
        <p:sp>
          <p:nvSpPr>
            <p:cNvPr id="5899" name="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Allocate</a:t>
              </a:r>
            </a:p>
          </p:txBody>
        </p:sp>
      </p:grpSp>
      <p:sp>
        <p:nvSpPr>
          <p:cNvPr id="5901" name="Rectangle"/>
          <p:cNvSpPr/>
          <p:nvPr/>
        </p:nvSpPr>
        <p:spPr>
          <a:xfrm>
            <a:off x="650733" y="2477104"/>
            <a:ext cx="7514480" cy="2394949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6009" name="Group"/>
          <p:cNvGrpSpPr/>
          <p:nvPr/>
        </p:nvGrpSpPr>
        <p:grpSpPr>
          <a:xfrm>
            <a:off x="8572500" y="444500"/>
            <a:ext cx="4094957" cy="8951599"/>
            <a:chOff x="0" y="0"/>
            <a:chExt cx="4094956" cy="8951598"/>
          </a:xfrm>
        </p:grpSpPr>
        <p:sp>
          <p:nvSpPr>
            <p:cNvPr id="5902" name="Oval"/>
            <p:cNvSpPr/>
            <p:nvPr/>
          </p:nvSpPr>
          <p:spPr>
            <a:xfrm>
              <a:off x="106" y="412510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03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04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05" name="Oval"/>
            <p:cNvSpPr/>
            <p:nvPr/>
          </p:nvSpPr>
          <p:spPr>
            <a:xfrm>
              <a:off x="106" y="1537493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06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07" name="Oval"/>
            <p:cNvSpPr/>
            <p:nvPr/>
          </p:nvSpPr>
          <p:spPr>
            <a:xfrm>
              <a:off x="106" y="2287480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08" name="Oval"/>
            <p:cNvSpPr/>
            <p:nvPr/>
          </p:nvSpPr>
          <p:spPr>
            <a:xfrm>
              <a:off x="106" y="2662475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09" name="Oval"/>
            <p:cNvSpPr/>
            <p:nvPr/>
          </p:nvSpPr>
          <p:spPr>
            <a:xfrm>
              <a:off x="106" y="303747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10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11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12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13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14" name="Oval"/>
            <p:cNvSpPr/>
            <p:nvPr/>
          </p:nvSpPr>
          <p:spPr>
            <a:xfrm>
              <a:off x="106" y="4912440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15" name="Oval"/>
            <p:cNvSpPr/>
            <p:nvPr/>
          </p:nvSpPr>
          <p:spPr>
            <a:xfrm>
              <a:off x="106" y="5287434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16" name="Oval"/>
            <p:cNvSpPr/>
            <p:nvPr/>
          </p:nvSpPr>
          <p:spPr>
            <a:xfrm>
              <a:off x="106" y="5662428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17" name="Oval"/>
            <p:cNvSpPr/>
            <p:nvPr/>
          </p:nvSpPr>
          <p:spPr>
            <a:xfrm>
              <a:off x="3802050" y="37515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18" name="Oval"/>
            <p:cNvSpPr/>
            <p:nvPr/>
          </p:nvSpPr>
          <p:spPr>
            <a:xfrm>
              <a:off x="3802050" y="412509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19" name="Oval"/>
            <p:cNvSpPr/>
            <p:nvPr/>
          </p:nvSpPr>
          <p:spPr>
            <a:xfrm>
              <a:off x="3802050" y="787503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20" name="Oval"/>
            <p:cNvSpPr/>
            <p:nvPr/>
          </p:nvSpPr>
          <p:spPr>
            <a:xfrm>
              <a:off x="3802050" y="1162498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21" name="Oval"/>
            <p:cNvSpPr/>
            <p:nvPr/>
          </p:nvSpPr>
          <p:spPr>
            <a:xfrm>
              <a:off x="3802050" y="1537492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22" name="Oval"/>
            <p:cNvSpPr/>
            <p:nvPr/>
          </p:nvSpPr>
          <p:spPr>
            <a:xfrm>
              <a:off x="3802050" y="1912486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23" name="Oval"/>
            <p:cNvSpPr/>
            <p:nvPr/>
          </p:nvSpPr>
          <p:spPr>
            <a:xfrm>
              <a:off x="3802050" y="2287480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24" name="Oval"/>
            <p:cNvSpPr/>
            <p:nvPr/>
          </p:nvSpPr>
          <p:spPr>
            <a:xfrm>
              <a:off x="3802050" y="2662475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25" name="Oval"/>
            <p:cNvSpPr/>
            <p:nvPr/>
          </p:nvSpPr>
          <p:spPr>
            <a:xfrm>
              <a:off x="3802050" y="3037470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26" name="Oval"/>
            <p:cNvSpPr/>
            <p:nvPr/>
          </p:nvSpPr>
          <p:spPr>
            <a:xfrm>
              <a:off x="3802050" y="3412463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27" name="Oval"/>
            <p:cNvSpPr/>
            <p:nvPr/>
          </p:nvSpPr>
          <p:spPr>
            <a:xfrm>
              <a:off x="3802050" y="3787457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28" name="Oval"/>
            <p:cNvSpPr/>
            <p:nvPr/>
          </p:nvSpPr>
          <p:spPr>
            <a:xfrm>
              <a:off x="3802050" y="4162452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29" name="Oval"/>
            <p:cNvSpPr/>
            <p:nvPr/>
          </p:nvSpPr>
          <p:spPr>
            <a:xfrm>
              <a:off x="3802050" y="4537446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30" name="Oval"/>
            <p:cNvSpPr/>
            <p:nvPr/>
          </p:nvSpPr>
          <p:spPr>
            <a:xfrm>
              <a:off x="3802050" y="4912440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31" name="Oval"/>
            <p:cNvSpPr/>
            <p:nvPr/>
          </p:nvSpPr>
          <p:spPr>
            <a:xfrm>
              <a:off x="3802050" y="5287434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32" name="Oval"/>
            <p:cNvSpPr/>
            <p:nvPr/>
          </p:nvSpPr>
          <p:spPr>
            <a:xfrm>
              <a:off x="3802050" y="5662428"/>
              <a:ext cx="292907" cy="28921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33" name="Oval"/>
            <p:cNvSpPr/>
            <p:nvPr/>
          </p:nvSpPr>
          <p:spPr>
            <a:xfrm>
              <a:off x="0" y="6037424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34" name="Oval"/>
            <p:cNvSpPr/>
            <p:nvPr/>
          </p:nvSpPr>
          <p:spPr>
            <a:xfrm>
              <a:off x="0" y="6412417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35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36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37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38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39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40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41" name="Oval"/>
            <p:cNvSpPr/>
            <p:nvPr/>
          </p:nvSpPr>
          <p:spPr>
            <a:xfrm>
              <a:off x="3801943" y="6037423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42" name="Oval"/>
            <p:cNvSpPr/>
            <p:nvPr/>
          </p:nvSpPr>
          <p:spPr>
            <a:xfrm>
              <a:off x="3801943" y="6412417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43" name="Oval"/>
            <p:cNvSpPr/>
            <p:nvPr/>
          </p:nvSpPr>
          <p:spPr>
            <a:xfrm>
              <a:off x="3801943" y="6787412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44" name="Oval"/>
            <p:cNvSpPr/>
            <p:nvPr/>
          </p:nvSpPr>
          <p:spPr>
            <a:xfrm>
              <a:off x="3801943" y="7162406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45" name="Oval"/>
            <p:cNvSpPr/>
            <p:nvPr/>
          </p:nvSpPr>
          <p:spPr>
            <a:xfrm>
              <a:off x="3801943" y="7537400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46" name="Oval"/>
            <p:cNvSpPr/>
            <p:nvPr/>
          </p:nvSpPr>
          <p:spPr>
            <a:xfrm>
              <a:off x="3801943" y="7912394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47" name="Oval"/>
            <p:cNvSpPr/>
            <p:nvPr/>
          </p:nvSpPr>
          <p:spPr>
            <a:xfrm>
              <a:off x="3801943" y="8287388"/>
              <a:ext cx="292907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48" name="Oval"/>
            <p:cNvSpPr/>
            <p:nvPr/>
          </p:nvSpPr>
          <p:spPr>
            <a:xfrm>
              <a:off x="3801943" y="8662382"/>
              <a:ext cx="292907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49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5950" name="Connection Line"/>
            <p:cNvCxnSpPr>
              <a:stCxn id="5904" idx="0"/>
              <a:endCxn id="5917" idx="0"/>
            </p:cNvCxnSpPr>
            <p:nvPr/>
          </p:nvCxnSpPr>
          <p:spPr>
            <a:xfrm flipV="1">
              <a:off x="146559" y="182122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951" name="Connection Line"/>
            <p:cNvCxnSpPr>
              <a:stCxn id="5921" idx="0"/>
              <a:endCxn id="5904" idx="0"/>
            </p:cNvCxnSpPr>
            <p:nvPr/>
          </p:nvCxnSpPr>
          <p:spPr>
            <a:xfrm flipH="1" flipV="1">
              <a:off x="146559" y="1307105"/>
              <a:ext cx="3801945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952" name="Connection Line"/>
            <p:cNvCxnSpPr>
              <a:stCxn id="5904" idx="0"/>
              <a:endCxn id="5922" idx="0"/>
            </p:cNvCxnSpPr>
            <p:nvPr/>
          </p:nvCxnSpPr>
          <p:spPr>
            <a:xfrm>
              <a:off x="146559" y="1307105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953" name="Connection Line"/>
            <p:cNvCxnSpPr>
              <a:stCxn id="5904" idx="0"/>
              <a:endCxn id="5923" idx="0"/>
            </p:cNvCxnSpPr>
            <p:nvPr/>
          </p:nvCxnSpPr>
          <p:spPr>
            <a:xfrm>
              <a:off x="146559" y="1307105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954" name="Connection Line"/>
            <p:cNvCxnSpPr>
              <a:stCxn id="5924" idx="0"/>
              <a:endCxn id="5904" idx="0"/>
            </p:cNvCxnSpPr>
            <p:nvPr/>
          </p:nvCxnSpPr>
          <p:spPr>
            <a:xfrm flipH="1" flipV="1">
              <a:off x="146559" y="1307105"/>
              <a:ext cx="3801945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955" name="Connection Line"/>
            <p:cNvCxnSpPr>
              <a:stCxn id="5909" idx="0"/>
              <a:endCxn id="5925" idx="0"/>
            </p:cNvCxnSpPr>
            <p:nvPr/>
          </p:nvCxnSpPr>
          <p:spPr>
            <a:xfrm>
              <a:off x="146559" y="3182077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956" name="Connection Line"/>
            <p:cNvCxnSpPr>
              <a:stCxn id="5926" idx="0"/>
              <a:endCxn id="5909" idx="0"/>
            </p:cNvCxnSpPr>
            <p:nvPr/>
          </p:nvCxnSpPr>
          <p:spPr>
            <a:xfrm flipH="1" flipV="1">
              <a:off x="146559" y="3182077"/>
              <a:ext cx="3801945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957" name="Connection Line"/>
            <p:cNvCxnSpPr>
              <a:stCxn id="5909" idx="0"/>
              <a:endCxn id="5927" idx="0"/>
            </p:cNvCxnSpPr>
            <p:nvPr/>
          </p:nvCxnSpPr>
          <p:spPr>
            <a:xfrm>
              <a:off x="146559" y="3182077"/>
              <a:ext cx="3801945" cy="74998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958" name="Connection Line"/>
            <p:cNvCxnSpPr>
              <a:stCxn id="5909" idx="0"/>
              <a:endCxn id="5928" idx="0"/>
            </p:cNvCxnSpPr>
            <p:nvPr/>
          </p:nvCxnSpPr>
          <p:spPr>
            <a:xfrm>
              <a:off x="146559" y="3182077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959" name="Connection Line"/>
            <p:cNvCxnSpPr>
              <a:stCxn id="5909" idx="0"/>
              <a:endCxn id="5929" idx="0"/>
            </p:cNvCxnSpPr>
            <p:nvPr/>
          </p:nvCxnSpPr>
          <p:spPr>
            <a:xfrm>
              <a:off x="146559" y="3182077"/>
              <a:ext cx="3801945" cy="14999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960" name="Connection Line"/>
            <p:cNvCxnSpPr>
              <a:stCxn id="5909" idx="0"/>
              <a:endCxn id="5930" idx="0"/>
            </p:cNvCxnSpPr>
            <p:nvPr/>
          </p:nvCxnSpPr>
          <p:spPr>
            <a:xfrm>
              <a:off x="146559" y="3182077"/>
              <a:ext cx="3801945" cy="187497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961" name="Connection Line"/>
            <p:cNvCxnSpPr>
              <a:stCxn id="5929" idx="0"/>
              <a:endCxn id="5915" idx="0"/>
            </p:cNvCxnSpPr>
            <p:nvPr/>
          </p:nvCxnSpPr>
          <p:spPr>
            <a:xfrm flipH="1">
              <a:off x="146559" y="4682053"/>
              <a:ext cx="3801945" cy="74998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962" name="Connection Line"/>
            <p:cNvCxnSpPr>
              <a:stCxn id="5930" idx="0"/>
              <a:endCxn id="5915" idx="0"/>
            </p:cNvCxnSpPr>
            <p:nvPr/>
          </p:nvCxnSpPr>
          <p:spPr>
            <a:xfrm flipH="1">
              <a:off x="146559" y="5057047"/>
              <a:ext cx="3801945" cy="37499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963" name="Connection Line"/>
            <p:cNvCxnSpPr>
              <a:stCxn id="5931" idx="0"/>
              <a:endCxn id="5915" idx="0"/>
            </p:cNvCxnSpPr>
            <p:nvPr/>
          </p:nvCxnSpPr>
          <p:spPr>
            <a:xfrm flipH="1">
              <a:off x="146559" y="5432041"/>
              <a:ext cx="3801945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964" name="Connection Line"/>
            <p:cNvCxnSpPr>
              <a:stCxn id="5932" idx="0"/>
              <a:endCxn id="5915" idx="0"/>
            </p:cNvCxnSpPr>
            <p:nvPr/>
          </p:nvCxnSpPr>
          <p:spPr>
            <a:xfrm flipH="1" flipV="1">
              <a:off x="146559" y="5432041"/>
              <a:ext cx="3801945" cy="37499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965" name="Connection Line"/>
            <p:cNvCxnSpPr>
              <a:stCxn id="5941" idx="0"/>
              <a:endCxn id="5915" idx="0"/>
            </p:cNvCxnSpPr>
            <p:nvPr/>
          </p:nvCxnSpPr>
          <p:spPr>
            <a:xfrm flipH="1" flipV="1">
              <a:off x="146559" y="5432041"/>
              <a:ext cx="3801838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966" name="Connection Line"/>
            <p:cNvCxnSpPr>
              <a:stCxn id="5938" idx="0"/>
              <a:endCxn id="5943" idx="0"/>
            </p:cNvCxnSpPr>
            <p:nvPr/>
          </p:nvCxnSpPr>
          <p:spPr>
            <a:xfrm flipV="1">
              <a:off x="146452" y="6932019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967" name="Connection Line"/>
            <p:cNvCxnSpPr>
              <a:stCxn id="5938" idx="0"/>
              <a:endCxn id="5944" idx="0"/>
            </p:cNvCxnSpPr>
            <p:nvPr/>
          </p:nvCxnSpPr>
          <p:spPr>
            <a:xfrm flipV="1">
              <a:off x="146452" y="7307013"/>
              <a:ext cx="3801945" cy="74998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968" name="Connection Line"/>
            <p:cNvCxnSpPr>
              <a:stCxn id="5938" idx="0"/>
              <a:endCxn id="5945" idx="0"/>
            </p:cNvCxnSpPr>
            <p:nvPr/>
          </p:nvCxnSpPr>
          <p:spPr>
            <a:xfrm flipV="1">
              <a:off x="146452" y="768200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969" name="Connection Line"/>
            <p:cNvCxnSpPr>
              <a:stCxn id="5938" idx="0"/>
              <a:endCxn id="5946" idx="0"/>
            </p:cNvCxnSpPr>
            <p:nvPr/>
          </p:nvCxnSpPr>
          <p:spPr>
            <a:xfrm>
              <a:off x="146452" y="805700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970" name="Connection Line"/>
            <p:cNvCxnSpPr>
              <a:stCxn id="5938" idx="0"/>
              <a:endCxn id="5947" idx="0"/>
            </p:cNvCxnSpPr>
            <p:nvPr/>
          </p:nvCxnSpPr>
          <p:spPr>
            <a:xfrm>
              <a:off x="146452" y="805700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971" name="Connection Line"/>
            <p:cNvCxnSpPr>
              <a:stCxn id="5938" idx="0"/>
              <a:endCxn id="5948" idx="0"/>
            </p:cNvCxnSpPr>
            <p:nvPr/>
          </p:nvCxnSpPr>
          <p:spPr>
            <a:xfrm>
              <a:off x="146452" y="8057001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972" name="Connection Line"/>
            <p:cNvCxnSpPr>
              <a:stCxn id="5925" idx="0"/>
              <a:endCxn id="5911" idx="0"/>
            </p:cNvCxnSpPr>
            <p:nvPr/>
          </p:nvCxnSpPr>
          <p:spPr>
            <a:xfrm flipH="1">
              <a:off x="146559" y="3182077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973" name="Connection Line"/>
            <p:cNvCxnSpPr>
              <a:stCxn id="5925" idx="0"/>
              <a:endCxn id="5916" idx="0"/>
            </p:cNvCxnSpPr>
            <p:nvPr/>
          </p:nvCxnSpPr>
          <p:spPr>
            <a:xfrm flipH="1">
              <a:off x="146559" y="3182077"/>
              <a:ext cx="3801945" cy="262495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974" name="Connection Line"/>
            <p:cNvCxnSpPr>
              <a:stCxn id="5926" idx="0"/>
              <a:endCxn id="5912" idx="0"/>
            </p:cNvCxnSpPr>
            <p:nvPr/>
          </p:nvCxnSpPr>
          <p:spPr>
            <a:xfrm flipH="1">
              <a:off x="146559" y="3557070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975" name="Connection Line"/>
            <p:cNvCxnSpPr>
              <a:stCxn id="5926" idx="0"/>
              <a:endCxn id="5916" idx="0"/>
            </p:cNvCxnSpPr>
            <p:nvPr/>
          </p:nvCxnSpPr>
          <p:spPr>
            <a:xfrm flipH="1">
              <a:off x="146559" y="3557070"/>
              <a:ext cx="3801945" cy="224996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976" name="Connection Line"/>
            <p:cNvCxnSpPr>
              <a:stCxn id="5927" idx="0"/>
              <a:endCxn id="5914" idx="0"/>
            </p:cNvCxnSpPr>
            <p:nvPr/>
          </p:nvCxnSpPr>
          <p:spPr>
            <a:xfrm flipH="1">
              <a:off x="146559" y="3932064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977" name="Connection Line"/>
            <p:cNvCxnSpPr>
              <a:stCxn id="5933" idx="0"/>
              <a:endCxn id="5927" idx="0"/>
            </p:cNvCxnSpPr>
            <p:nvPr/>
          </p:nvCxnSpPr>
          <p:spPr>
            <a:xfrm flipV="1">
              <a:off x="146452" y="3932064"/>
              <a:ext cx="3802052" cy="224996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978" name="Connection Line"/>
            <p:cNvCxnSpPr>
              <a:stCxn id="5933" idx="0"/>
              <a:endCxn id="5942" idx="0"/>
            </p:cNvCxnSpPr>
            <p:nvPr/>
          </p:nvCxnSpPr>
          <p:spPr>
            <a:xfrm>
              <a:off x="146452" y="6182031"/>
              <a:ext cx="3801945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979" name="Connection Line"/>
            <p:cNvCxnSpPr>
              <a:stCxn id="5912" idx="0"/>
              <a:endCxn id="5928" idx="0"/>
            </p:cNvCxnSpPr>
            <p:nvPr/>
          </p:nvCxnSpPr>
          <p:spPr>
            <a:xfrm>
              <a:off x="146559" y="4307059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5980" name="Connection Line"/>
            <p:cNvCxnSpPr>
              <a:stCxn id="5934" idx="0"/>
              <a:endCxn id="5928" idx="0"/>
            </p:cNvCxnSpPr>
            <p:nvPr/>
          </p:nvCxnSpPr>
          <p:spPr>
            <a:xfrm flipV="1">
              <a:off x="146452" y="4307059"/>
              <a:ext cx="3802052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981" name="Connection Line"/>
            <p:cNvCxnSpPr>
              <a:stCxn id="5941" idx="0"/>
              <a:endCxn id="5913" idx="0"/>
            </p:cNvCxnSpPr>
            <p:nvPr/>
          </p:nvCxnSpPr>
          <p:spPr>
            <a:xfrm flipH="1" flipV="1">
              <a:off x="146559" y="4682053"/>
              <a:ext cx="3801838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982" name="Connection Line"/>
            <p:cNvCxnSpPr>
              <a:stCxn id="5932" idx="0"/>
              <a:endCxn id="5910" idx="0"/>
            </p:cNvCxnSpPr>
            <p:nvPr/>
          </p:nvCxnSpPr>
          <p:spPr>
            <a:xfrm flipH="1" flipV="1">
              <a:off x="146559" y="3557070"/>
              <a:ext cx="3801945" cy="224996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983" name="Connection Line"/>
            <p:cNvCxnSpPr>
              <a:stCxn id="5931" idx="0"/>
              <a:endCxn id="5911" idx="0"/>
            </p:cNvCxnSpPr>
            <p:nvPr/>
          </p:nvCxnSpPr>
          <p:spPr>
            <a:xfrm flipH="1" flipV="1">
              <a:off x="146559" y="3932065"/>
              <a:ext cx="3801945" cy="14999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984" name="Connection Line"/>
            <p:cNvCxnSpPr>
              <a:stCxn id="5910" idx="0"/>
              <a:endCxn id="5927" idx="0"/>
            </p:cNvCxnSpPr>
            <p:nvPr/>
          </p:nvCxnSpPr>
          <p:spPr>
            <a:xfrm>
              <a:off x="146559" y="3557070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985" name="Connection Line"/>
            <p:cNvCxnSpPr>
              <a:stCxn id="5934" idx="0"/>
              <a:endCxn id="5942" idx="0"/>
            </p:cNvCxnSpPr>
            <p:nvPr/>
          </p:nvCxnSpPr>
          <p:spPr>
            <a:xfrm>
              <a:off x="146452" y="6557024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986" name="Connection Line"/>
            <p:cNvCxnSpPr>
              <a:stCxn id="5924" idx="0"/>
              <a:endCxn id="5903" idx="0"/>
            </p:cNvCxnSpPr>
            <p:nvPr/>
          </p:nvCxnSpPr>
          <p:spPr>
            <a:xfrm flipH="1" flipV="1">
              <a:off x="146559" y="932111"/>
              <a:ext cx="3801945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987" name="Connection Line"/>
            <p:cNvCxnSpPr>
              <a:stCxn id="5906" idx="0"/>
              <a:endCxn id="5920" idx="0"/>
            </p:cNvCxnSpPr>
            <p:nvPr/>
          </p:nvCxnSpPr>
          <p:spPr>
            <a:xfrm flipV="1">
              <a:off x="146559" y="1307105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988" name="Connection Line"/>
            <p:cNvCxnSpPr>
              <a:stCxn id="5907" idx="0"/>
              <a:endCxn id="5919" idx="0"/>
            </p:cNvCxnSpPr>
            <p:nvPr/>
          </p:nvCxnSpPr>
          <p:spPr>
            <a:xfrm flipV="1">
              <a:off x="146559" y="932111"/>
              <a:ext cx="3801945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989" name="Connection Line"/>
            <p:cNvCxnSpPr>
              <a:stCxn id="5902" idx="0"/>
              <a:endCxn id="5923" idx="0"/>
            </p:cNvCxnSpPr>
            <p:nvPr/>
          </p:nvCxnSpPr>
          <p:spPr>
            <a:xfrm>
              <a:off x="146559" y="557117"/>
              <a:ext cx="3801945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990" name="Connection Line"/>
            <p:cNvCxnSpPr>
              <a:stCxn id="5918" idx="0"/>
              <a:endCxn id="5949" idx="0"/>
            </p:cNvCxnSpPr>
            <p:nvPr/>
          </p:nvCxnSpPr>
          <p:spPr>
            <a:xfrm flipH="1" flipV="1">
              <a:off x="146559" y="144607"/>
              <a:ext cx="3801945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991" name="Connection Line"/>
            <p:cNvCxnSpPr>
              <a:stCxn id="5902" idx="0"/>
              <a:endCxn id="5919" idx="0"/>
            </p:cNvCxnSpPr>
            <p:nvPr/>
          </p:nvCxnSpPr>
          <p:spPr>
            <a:xfrm>
              <a:off x="146559" y="557117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992" name="Connection Line"/>
            <p:cNvCxnSpPr>
              <a:stCxn id="5908" idx="0"/>
              <a:endCxn id="5923" idx="0"/>
            </p:cNvCxnSpPr>
            <p:nvPr/>
          </p:nvCxnSpPr>
          <p:spPr>
            <a:xfrm flipV="1">
              <a:off x="146559" y="2432087"/>
              <a:ext cx="3801945" cy="37499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993" name="Connection Line"/>
            <p:cNvCxnSpPr>
              <a:stCxn id="5921" idx="0"/>
              <a:endCxn id="5905" idx="0"/>
            </p:cNvCxnSpPr>
            <p:nvPr/>
          </p:nvCxnSpPr>
          <p:spPr>
            <a:xfrm flipH="1">
              <a:off x="146559" y="1682100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994" name="Connection Line"/>
            <p:cNvCxnSpPr>
              <a:stCxn id="5907" idx="0"/>
              <a:endCxn id="5917" idx="0"/>
            </p:cNvCxnSpPr>
            <p:nvPr/>
          </p:nvCxnSpPr>
          <p:spPr>
            <a:xfrm flipV="1">
              <a:off x="146559" y="182122"/>
              <a:ext cx="3801945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995" name="Connection Line"/>
            <p:cNvCxnSpPr>
              <a:stCxn id="5907" idx="0"/>
              <a:endCxn id="5922" idx="0"/>
            </p:cNvCxnSpPr>
            <p:nvPr/>
          </p:nvCxnSpPr>
          <p:spPr>
            <a:xfrm flipV="1">
              <a:off x="146559" y="2057093"/>
              <a:ext cx="3801945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996" name="Connection Line"/>
            <p:cNvCxnSpPr>
              <a:stCxn id="5908" idx="0"/>
              <a:endCxn id="5927" idx="0"/>
            </p:cNvCxnSpPr>
            <p:nvPr/>
          </p:nvCxnSpPr>
          <p:spPr>
            <a:xfrm>
              <a:off x="146559" y="2807083"/>
              <a:ext cx="3801945" cy="112498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997" name="Connection Line"/>
            <p:cNvCxnSpPr>
              <a:stCxn id="5908" idx="0"/>
              <a:endCxn id="5919" idx="0"/>
            </p:cNvCxnSpPr>
            <p:nvPr/>
          </p:nvCxnSpPr>
          <p:spPr>
            <a:xfrm flipV="1">
              <a:off x="146559" y="932111"/>
              <a:ext cx="3801945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5998" name="Connection Line"/>
            <p:cNvCxnSpPr>
              <a:stCxn id="5929" idx="0"/>
              <a:endCxn id="5905" idx="0"/>
            </p:cNvCxnSpPr>
            <p:nvPr/>
          </p:nvCxnSpPr>
          <p:spPr>
            <a:xfrm flipH="1" flipV="1">
              <a:off x="146559" y="1682100"/>
              <a:ext cx="3801945" cy="299995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999" name="Connection Line"/>
            <p:cNvCxnSpPr>
              <a:stCxn id="5936" idx="0"/>
              <a:endCxn id="5943" idx="0"/>
            </p:cNvCxnSpPr>
            <p:nvPr/>
          </p:nvCxnSpPr>
          <p:spPr>
            <a:xfrm flipV="1">
              <a:off x="146452" y="6932019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000" name="Connection Line"/>
            <p:cNvCxnSpPr>
              <a:stCxn id="5944" idx="0"/>
              <a:endCxn id="5939" idx="0"/>
            </p:cNvCxnSpPr>
            <p:nvPr/>
          </p:nvCxnSpPr>
          <p:spPr>
            <a:xfrm flipH="1">
              <a:off x="146452" y="7307013"/>
              <a:ext cx="3801945" cy="112498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001" name="Connection Line"/>
            <p:cNvCxnSpPr>
              <a:stCxn id="5940" idx="0"/>
              <a:endCxn id="5943" idx="0"/>
            </p:cNvCxnSpPr>
            <p:nvPr/>
          </p:nvCxnSpPr>
          <p:spPr>
            <a:xfrm flipV="1">
              <a:off x="146452" y="6932019"/>
              <a:ext cx="3801945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002" name="Connection Line"/>
            <p:cNvCxnSpPr>
              <a:stCxn id="5947" idx="0"/>
              <a:endCxn id="5937" idx="0"/>
            </p:cNvCxnSpPr>
            <p:nvPr/>
          </p:nvCxnSpPr>
          <p:spPr>
            <a:xfrm flipH="1" flipV="1">
              <a:off x="146452" y="7682007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003" name="Connection Line"/>
            <p:cNvCxnSpPr>
              <a:stCxn id="5945" idx="0"/>
              <a:endCxn id="5937" idx="0"/>
            </p:cNvCxnSpPr>
            <p:nvPr/>
          </p:nvCxnSpPr>
          <p:spPr>
            <a:xfrm flipH="1">
              <a:off x="146452" y="7682007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004" name="Connection Line"/>
            <p:cNvCxnSpPr>
              <a:stCxn id="5944" idx="0"/>
              <a:endCxn id="5913" idx="0"/>
            </p:cNvCxnSpPr>
            <p:nvPr/>
          </p:nvCxnSpPr>
          <p:spPr>
            <a:xfrm flipH="1" flipV="1">
              <a:off x="146559" y="4682053"/>
              <a:ext cx="3801838" cy="262496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005" name="Connection Line"/>
            <p:cNvCxnSpPr>
              <a:stCxn id="5921" idx="0"/>
              <a:endCxn id="5908" idx="0"/>
            </p:cNvCxnSpPr>
            <p:nvPr/>
          </p:nvCxnSpPr>
          <p:spPr>
            <a:xfrm flipH="1">
              <a:off x="146559" y="1682100"/>
              <a:ext cx="3801945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006" name="Connection Line"/>
            <p:cNvCxnSpPr>
              <a:stCxn id="5918" idx="0"/>
              <a:endCxn id="5905" idx="0"/>
            </p:cNvCxnSpPr>
            <p:nvPr/>
          </p:nvCxnSpPr>
          <p:spPr>
            <a:xfrm flipH="1">
              <a:off x="146559" y="557116"/>
              <a:ext cx="3801945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007" name="Connection Line"/>
            <p:cNvCxnSpPr>
              <a:stCxn id="5903" idx="0"/>
              <a:endCxn id="5920" idx="0"/>
            </p:cNvCxnSpPr>
            <p:nvPr/>
          </p:nvCxnSpPr>
          <p:spPr>
            <a:xfrm>
              <a:off x="146559" y="932111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008" name="Connection Line"/>
            <p:cNvCxnSpPr>
              <a:stCxn id="5935" idx="0"/>
              <a:endCxn id="5927" idx="0"/>
            </p:cNvCxnSpPr>
            <p:nvPr/>
          </p:nvCxnSpPr>
          <p:spPr>
            <a:xfrm flipV="1">
              <a:off x="146452" y="3932064"/>
              <a:ext cx="3802052" cy="299995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  <p:grpSp>
        <p:nvGrpSpPr>
          <p:cNvPr id="6117" name="Group"/>
          <p:cNvGrpSpPr/>
          <p:nvPr/>
        </p:nvGrpSpPr>
        <p:grpSpPr>
          <a:xfrm>
            <a:off x="8572500" y="444500"/>
            <a:ext cx="4094957" cy="8951599"/>
            <a:chOff x="0" y="0"/>
            <a:chExt cx="4094956" cy="8951598"/>
          </a:xfrm>
        </p:grpSpPr>
        <p:sp>
          <p:nvSpPr>
            <p:cNvPr id="6010" name="Oval"/>
            <p:cNvSpPr/>
            <p:nvPr/>
          </p:nvSpPr>
          <p:spPr>
            <a:xfrm>
              <a:off x="106" y="412510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11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12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13" name="Oval"/>
            <p:cNvSpPr/>
            <p:nvPr/>
          </p:nvSpPr>
          <p:spPr>
            <a:xfrm>
              <a:off x="106" y="1537493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14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15" name="Oval"/>
            <p:cNvSpPr/>
            <p:nvPr/>
          </p:nvSpPr>
          <p:spPr>
            <a:xfrm>
              <a:off x="106" y="2287480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16" name="Oval"/>
            <p:cNvSpPr/>
            <p:nvPr/>
          </p:nvSpPr>
          <p:spPr>
            <a:xfrm>
              <a:off x="106" y="2662475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17" name="Oval"/>
            <p:cNvSpPr/>
            <p:nvPr/>
          </p:nvSpPr>
          <p:spPr>
            <a:xfrm>
              <a:off x="106" y="303747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18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19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20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21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22" name="Oval"/>
            <p:cNvSpPr/>
            <p:nvPr/>
          </p:nvSpPr>
          <p:spPr>
            <a:xfrm>
              <a:off x="106" y="4912440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23" name="Oval"/>
            <p:cNvSpPr/>
            <p:nvPr/>
          </p:nvSpPr>
          <p:spPr>
            <a:xfrm>
              <a:off x="106" y="5287434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24" name="Oval"/>
            <p:cNvSpPr/>
            <p:nvPr/>
          </p:nvSpPr>
          <p:spPr>
            <a:xfrm>
              <a:off x="106" y="5662428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25" name="Oval"/>
            <p:cNvSpPr/>
            <p:nvPr/>
          </p:nvSpPr>
          <p:spPr>
            <a:xfrm>
              <a:off x="3802050" y="37515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26" name="Oval"/>
            <p:cNvSpPr/>
            <p:nvPr/>
          </p:nvSpPr>
          <p:spPr>
            <a:xfrm>
              <a:off x="3802050" y="412509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27" name="Oval"/>
            <p:cNvSpPr/>
            <p:nvPr/>
          </p:nvSpPr>
          <p:spPr>
            <a:xfrm>
              <a:off x="3802050" y="787503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28" name="Oval"/>
            <p:cNvSpPr/>
            <p:nvPr/>
          </p:nvSpPr>
          <p:spPr>
            <a:xfrm>
              <a:off x="3802050" y="1162498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29" name="Oval"/>
            <p:cNvSpPr/>
            <p:nvPr/>
          </p:nvSpPr>
          <p:spPr>
            <a:xfrm>
              <a:off x="3802050" y="1537492"/>
              <a:ext cx="292907" cy="28921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30" name="Oval"/>
            <p:cNvSpPr/>
            <p:nvPr/>
          </p:nvSpPr>
          <p:spPr>
            <a:xfrm>
              <a:off x="3802050" y="1912486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31" name="Oval"/>
            <p:cNvSpPr/>
            <p:nvPr/>
          </p:nvSpPr>
          <p:spPr>
            <a:xfrm>
              <a:off x="3802050" y="2287480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32" name="Oval"/>
            <p:cNvSpPr/>
            <p:nvPr/>
          </p:nvSpPr>
          <p:spPr>
            <a:xfrm>
              <a:off x="3802050" y="2662475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33" name="Oval"/>
            <p:cNvSpPr/>
            <p:nvPr/>
          </p:nvSpPr>
          <p:spPr>
            <a:xfrm>
              <a:off x="3802050" y="3037470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34" name="Oval"/>
            <p:cNvSpPr/>
            <p:nvPr/>
          </p:nvSpPr>
          <p:spPr>
            <a:xfrm>
              <a:off x="3802050" y="3412463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35" name="Oval"/>
            <p:cNvSpPr/>
            <p:nvPr/>
          </p:nvSpPr>
          <p:spPr>
            <a:xfrm>
              <a:off x="3802050" y="3787457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36" name="Oval"/>
            <p:cNvSpPr/>
            <p:nvPr/>
          </p:nvSpPr>
          <p:spPr>
            <a:xfrm>
              <a:off x="3802050" y="4162452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37" name="Oval"/>
            <p:cNvSpPr/>
            <p:nvPr/>
          </p:nvSpPr>
          <p:spPr>
            <a:xfrm>
              <a:off x="3802050" y="4537446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38" name="Oval"/>
            <p:cNvSpPr/>
            <p:nvPr/>
          </p:nvSpPr>
          <p:spPr>
            <a:xfrm>
              <a:off x="3802050" y="491244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39" name="Oval"/>
            <p:cNvSpPr/>
            <p:nvPr/>
          </p:nvSpPr>
          <p:spPr>
            <a:xfrm>
              <a:off x="3802050" y="5287434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40" name="Oval"/>
            <p:cNvSpPr/>
            <p:nvPr/>
          </p:nvSpPr>
          <p:spPr>
            <a:xfrm>
              <a:off x="3802050" y="5662428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41" name="Oval"/>
            <p:cNvSpPr/>
            <p:nvPr/>
          </p:nvSpPr>
          <p:spPr>
            <a:xfrm>
              <a:off x="0" y="6037424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42" name="Oval"/>
            <p:cNvSpPr/>
            <p:nvPr/>
          </p:nvSpPr>
          <p:spPr>
            <a:xfrm>
              <a:off x="0" y="6412417"/>
              <a:ext cx="292906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43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44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45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46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47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48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49" name="Oval"/>
            <p:cNvSpPr/>
            <p:nvPr/>
          </p:nvSpPr>
          <p:spPr>
            <a:xfrm>
              <a:off x="3801943" y="6037423"/>
              <a:ext cx="292907" cy="289215"/>
            </a:xfrm>
            <a:prstGeom prst="ellipse">
              <a:avLst/>
            </a:prstGeom>
            <a:solidFill>
              <a:schemeClr val="accent3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50" name="Oval"/>
            <p:cNvSpPr/>
            <p:nvPr/>
          </p:nvSpPr>
          <p:spPr>
            <a:xfrm>
              <a:off x="3801943" y="6412417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51" name="Oval"/>
            <p:cNvSpPr/>
            <p:nvPr/>
          </p:nvSpPr>
          <p:spPr>
            <a:xfrm>
              <a:off x="3801943" y="6787412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52" name="Oval"/>
            <p:cNvSpPr/>
            <p:nvPr/>
          </p:nvSpPr>
          <p:spPr>
            <a:xfrm>
              <a:off x="3801943" y="7162406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53" name="Oval"/>
            <p:cNvSpPr/>
            <p:nvPr/>
          </p:nvSpPr>
          <p:spPr>
            <a:xfrm>
              <a:off x="3801943" y="7537400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54" name="Oval"/>
            <p:cNvSpPr/>
            <p:nvPr/>
          </p:nvSpPr>
          <p:spPr>
            <a:xfrm>
              <a:off x="3801943" y="7912394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55" name="Oval"/>
            <p:cNvSpPr/>
            <p:nvPr/>
          </p:nvSpPr>
          <p:spPr>
            <a:xfrm>
              <a:off x="3801943" y="8287388"/>
              <a:ext cx="292907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56" name="Oval"/>
            <p:cNvSpPr/>
            <p:nvPr/>
          </p:nvSpPr>
          <p:spPr>
            <a:xfrm>
              <a:off x="3801943" y="8662382"/>
              <a:ext cx="292907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57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6058" name="Connection Line"/>
            <p:cNvCxnSpPr>
              <a:stCxn id="6012" idx="0"/>
              <a:endCxn id="6025" idx="0"/>
            </p:cNvCxnSpPr>
            <p:nvPr/>
          </p:nvCxnSpPr>
          <p:spPr>
            <a:xfrm flipV="1">
              <a:off x="146559" y="182122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059" name="Connection Line"/>
            <p:cNvCxnSpPr>
              <a:stCxn id="6029" idx="0"/>
              <a:endCxn id="6012" idx="0"/>
            </p:cNvCxnSpPr>
            <p:nvPr/>
          </p:nvCxnSpPr>
          <p:spPr>
            <a:xfrm flipH="1" flipV="1">
              <a:off x="146559" y="1307105"/>
              <a:ext cx="3801945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060" name="Connection Line"/>
            <p:cNvCxnSpPr>
              <a:stCxn id="6012" idx="0"/>
              <a:endCxn id="6030" idx="0"/>
            </p:cNvCxnSpPr>
            <p:nvPr/>
          </p:nvCxnSpPr>
          <p:spPr>
            <a:xfrm>
              <a:off x="146559" y="1307105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061" name="Connection Line"/>
            <p:cNvCxnSpPr>
              <a:stCxn id="6012" idx="0"/>
              <a:endCxn id="6031" idx="0"/>
            </p:cNvCxnSpPr>
            <p:nvPr/>
          </p:nvCxnSpPr>
          <p:spPr>
            <a:xfrm>
              <a:off x="146559" y="1307105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062" name="Connection Line"/>
            <p:cNvCxnSpPr>
              <a:stCxn id="6032" idx="0"/>
              <a:endCxn id="6012" idx="0"/>
            </p:cNvCxnSpPr>
            <p:nvPr/>
          </p:nvCxnSpPr>
          <p:spPr>
            <a:xfrm flipH="1" flipV="1">
              <a:off x="146559" y="1307105"/>
              <a:ext cx="3801945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063" name="Connection Line"/>
            <p:cNvCxnSpPr>
              <a:stCxn id="6017" idx="0"/>
              <a:endCxn id="6033" idx="0"/>
            </p:cNvCxnSpPr>
            <p:nvPr/>
          </p:nvCxnSpPr>
          <p:spPr>
            <a:xfrm>
              <a:off x="146559" y="3182077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064" name="Connection Line"/>
            <p:cNvCxnSpPr>
              <a:stCxn id="6034" idx="0"/>
              <a:endCxn id="6017" idx="0"/>
            </p:cNvCxnSpPr>
            <p:nvPr/>
          </p:nvCxnSpPr>
          <p:spPr>
            <a:xfrm flipH="1" flipV="1">
              <a:off x="146559" y="3182077"/>
              <a:ext cx="3801945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065" name="Connection Line"/>
            <p:cNvCxnSpPr>
              <a:stCxn id="6017" idx="0"/>
              <a:endCxn id="6035" idx="0"/>
            </p:cNvCxnSpPr>
            <p:nvPr/>
          </p:nvCxnSpPr>
          <p:spPr>
            <a:xfrm>
              <a:off x="146559" y="3182077"/>
              <a:ext cx="3801945" cy="74998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066" name="Connection Line"/>
            <p:cNvCxnSpPr>
              <a:stCxn id="6017" idx="0"/>
              <a:endCxn id="6036" idx="0"/>
            </p:cNvCxnSpPr>
            <p:nvPr/>
          </p:nvCxnSpPr>
          <p:spPr>
            <a:xfrm>
              <a:off x="146559" y="3182077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067" name="Connection Line"/>
            <p:cNvCxnSpPr>
              <a:stCxn id="6017" idx="0"/>
              <a:endCxn id="6037" idx="0"/>
            </p:cNvCxnSpPr>
            <p:nvPr/>
          </p:nvCxnSpPr>
          <p:spPr>
            <a:xfrm>
              <a:off x="146559" y="3182077"/>
              <a:ext cx="3801945" cy="14999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068" name="Connection Line"/>
            <p:cNvCxnSpPr>
              <a:stCxn id="6017" idx="0"/>
              <a:endCxn id="6038" idx="0"/>
            </p:cNvCxnSpPr>
            <p:nvPr/>
          </p:nvCxnSpPr>
          <p:spPr>
            <a:xfrm>
              <a:off x="146559" y="3182077"/>
              <a:ext cx="3801945" cy="187497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069" name="Connection Line"/>
            <p:cNvCxnSpPr>
              <a:stCxn id="6037" idx="0"/>
              <a:endCxn id="6023" idx="0"/>
            </p:cNvCxnSpPr>
            <p:nvPr/>
          </p:nvCxnSpPr>
          <p:spPr>
            <a:xfrm flipH="1">
              <a:off x="146559" y="4682053"/>
              <a:ext cx="3801945" cy="74998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070" name="Connection Line"/>
            <p:cNvCxnSpPr>
              <a:stCxn id="6038" idx="0"/>
              <a:endCxn id="6023" idx="0"/>
            </p:cNvCxnSpPr>
            <p:nvPr/>
          </p:nvCxnSpPr>
          <p:spPr>
            <a:xfrm flipH="1">
              <a:off x="146559" y="5057047"/>
              <a:ext cx="3801945" cy="37499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071" name="Connection Line"/>
            <p:cNvCxnSpPr>
              <a:stCxn id="6039" idx="0"/>
              <a:endCxn id="6023" idx="0"/>
            </p:cNvCxnSpPr>
            <p:nvPr/>
          </p:nvCxnSpPr>
          <p:spPr>
            <a:xfrm flipH="1">
              <a:off x="146559" y="5432041"/>
              <a:ext cx="3801945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072" name="Connection Line"/>
            <p:cNvCxnSpPr>
              <a:stCxn id="6040" idx="0"/>
              <a:endCxn id="6023" idx="0"/>
            </p:cNvCxnSpPr>
            <p:nvPr/>
          </p:nvCxnSpPr>
          <p:spPr>
            <a:xfrm flipH="1" flipV="1">
              <a:off x="146559" y="5432041"/>
              <a:ext cx="3801945" cy="37499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073" name="Connection Line"/>
            <p:cNvCxnSpPr>
              <a:stCxn id="6049" idx="0"/>
              <a:endCxn id="6023" idx="0"/>
            </p:cNvCxnSpPr>
            <p:nvPr/>
          </p:nvCxnSpPr>
          <p:spPr>
            <a:xfrm flipH="1" flipV="1">
              <a:off x="146559" y="5432041"/>
              <a:ext cx="3801838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074" name="Connection Line"/>
            <p:cNvCxnSpPr>
              <a:stCxn id="6046" idx="0"/>
              <a:endCxn id="6051" idx="0"/>
            </p:cNvCxnSpPr>
            <p:nvPr/>
          </p:nvCxnSpPr>
          <p:spPr>
            <a:xfrm flipV="1">
              <a:off x="146452" y="6932019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075" name="Connection Line"/>
            <p:cNvCxnSpPr>
              <a:stCxn id="6046" idx="0"/>
              <a:endCxn id="6052" idx="0"/>
            </p:cNvCxnSpPr>
            <p:nvPr/>
          </p:nvCxnSpPr>
          <p:spPr>
            <a:xfrm flipV="1">
              <a:off x="146452" y="7307013"/>
              <a:ext cx="3801945" cy="74998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076" name="Connection Line"/>
            <p:cNvCxnSpPr>
              <a:stCxn id="6046" idx="0"/>
              <a:endCxn id="6053" idx="0"/>
            </p:cNvCxnSpPr>
            <p:nvPr/>
          </p:nvCxnSpPr>
          <p:spPr>
            <a:xfrm flipV="1">
              <a:off x="146452" y="768200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077" name="Connection Line"/>
            <p:cNvCxnSpPr>
              <a:stCxn id="6046" idx="0"/>
              <a:endCxn id="6054" idx="0"/>
            </p:cNvCxnSpPr>
            <p:nvPr/>
          </p:nvCxnSpPr>
          <p:spPr>
            <a:xfrm>
              <a:off x="146452" y="805700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078" name="Connection Line"/>
            <p:cNvCxnSpPr>
              <a:stCxn id="6046" idx="0"/>
              <a:endCxn id="6055" idx="0"/>
            </p:cNvCxnSpPr>
            <p:nvPr/>
          </p:nvCxnSpPr>
          <p:spPr>
            <a:xfrm>
              <a:off x="146452" y="805700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079" name="Connection Line"/>
            <p:cNvCxnSpPr>
              <a:stCxn id="6046" idx="0"/>
              <a:endCxn id="6056" idx="0"/>
            </p:cNvCxnSpPr>
            <p:nvPr/>
          </p:nvCxnSpPr>
          <p:spPr>
            <a:xfrm>
              <a:off x="146452" y="8057001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080" name="Connection Line"/>
            <p:cNvCxnSpPr>
              <a:stCxn id="6033" idx="0"/>
              <a:endCxn id="6019" idx="0"/>
            </p:cNvCxnSpPr>
            <p:nvPr/>
          </p:nvCxnSpPr>
          <p:spPr>
            <a:xfrm flipH="1">
              <a:off x="146559" y="3182077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081" name="Connection Line"/>
            <p:cNvCxnSpPr>
              <a:stCxn id="6033" idx="0"/>
              <a:endCxn id="6024" idx="0"/>
            </p:cNvCxnSpPr>
            <p:nvPr/>
          </p:nvCxnSpPr>
          <p:spPr>
            <a:xfrm flipH="1">
              <a:off x="146559" y="3182077"/>
              <a:ext cx="3801945" cy="262495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082" name="Connection Line"/>
            <p:cNvCxnSpPr>
              <a:stCxn id="6034" idx="0"/>
              <a:endCxn id="6020" idx="0"/>
            </p:cNvCxnSpPr>
            <p:nvPr/>
          </p:nvCxnSpPr>
          <p:spPr>
            <a:xfrm flipH="1">
              <a:off x="146559" y="3557070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083" name="Connection Line"/>
            <p:cNvCxnSpPr>
              <a:stCxn id="6034" idx="0"/>
              <a:endCxn id="6024" idx="0"/>
            </p:cNvCxnSpPr>
            <p:nvPr/>
          </p:nvCxnSpPr>
          <p:spPr>
            <a:xfrm flipH="1">
              <a:off x="146559" y="3557070"/>
              <a:ext cx="3801945" cy="224996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084" name="Connection Line"/>
            <p:cNvCxnSpPr>
              <a:stCxn id="6035" idx="0"/>
              <a:endCxn id="6022" idx="0"/>
            </p:cNvCxnSpPr>
            <p:nvPr/>
          </p:nvCxnSpPr>
          <p:spPr>
            <a:xfrm flipH="1">
              <a:off x="146559" y="3932064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085" name="Connection Line"/>
            <p:cNvCxnSpPr>
              <a:stCxn id="6041" idx="0"/>
              <a:endCxn id="6035" idx="0"/>
            </p:cNvCxnSpPr>
            <p:nvPr/>
          </p:nvCxnSpPr>
          <p:spPr>
            <a:xfrm flipV="1">
              <a:off x="146452" y="3932064"/>
              <a:ext cx="3802052" cy="224996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086" name="Connection Line"/>
            <p:cNvCxnSpPr>
              <a:stCxn id="6041" idx="0"/>
              <a:endCxn id="6050" idx="0"/>
            </p:cNvCxnSpPr>
            <p:nvPr/>
          </p:nvCxnSpPr>
          <p:spPr>
            <a:xfrm>
              <a:off x="146452" y="6182031"/>
              <a:ext cx="3801945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087" name="Connection Line"/>
            <p:cNvCxnSpPr>
              <a:stCxn id="6020" idx="0"/>
              <a:endCxn id="6036" idx="0"/>
            </p:cNvCxnSpPr>
            <p:nvPr/>
          </p:nvCxnSpPr>
          <p:spPr>
            <a:xfrm>
              <a:off x="146559" y="4307059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088" name="Connection Line"/>
            <p:cNvCxnSpPr>
              <a:stCxn id="6042" idx="0"/>
              <a:endCxn id="6036" idx="0"/>
            </p:cNvCxnSpPr>
            <p:nvPr/>
          </p:nvCxnSpPr>
          <p:spPr>
            <a:xfrm flipV="1">
              <a:off x="146452" y="4307059"/>
              <a:ext cx="3802052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089" name="Connection Line"/>
            <p:cNvCxnSpPr>
              <a:stCxn id="6049" idx="0"/>
              <a:endCxn id="6021" idx="0"/>
            </p:cNvCxnSpPr>
            <p:nvPr/>
          </p:nvCxnSpPr>
          <p:spPr>
            <a:xfrm flipH="1" flipV="1">
              <a:off x="146559" y="4682053"/>
              <a:ext cx="3801838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090" name="Connection Line"/>
            <p:cNvCxnSpPr>
              <a:stCxn id="6040" idx="0"/>
              <a:endCxn id="6018" idx="0"/>
            </p:cNvCxnSpPr>
            <p:nvPr/>
          </p:nvCxnSpPr>
          <p:spPr>
            <a:xfrm flipH="1" flipV="1">
              <a:off x="146559" y="3557070"/>
              <a:ext cx="3801945" cy="224996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091" name="Connection Line"/>
            <p:cNvCxnSpPr>
              <a:stCxn id="6039" idx="0"/>
              <a:endCxn id="6019" idx="0"/>
            </p:cNvCxnSpPr>
            <p:nvPr/>
          </p:nvCxnSpPr>
          <p:spPr>
            <a:xfrm flipH="1" flipV="1">
              <a:off x="146559" y="3932065"/>
              <a:ext cx="3801945" cy="14999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092" name="Connection Line"/>
            <p:cNvCxnSpPr>
              <a:stCxn id="6018" idx="0"/>
              <a:endCxn id="6035" idx="0"/>
            </p:cNvCxnSpPr>
            <p:nvPr/>
          </p:nvCxnSpPr>
          <p:spPr>
            <a:xfrm>
              <a:off x="146559" y="3557070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093" name="Connection Line"/>
            <p:cNvCxnSpPr>
              <a:stCxn id="6042" idx="0"/>
              <a:endCxn id="6050" idx="0"/>
            </p:cNvCxnSpPr>
            <p:nvPr/>
          </p:nvCxnSpPr>
          <p:spPr>
            <a:xfrm>
              <a:off x="146452" y="6557024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094" name="Connection Line"/>
            <p:cNvCxnSpPr>
              <a:stCxn id="6032" idx="0"/>
              <a:endCxn id="6011" idx="0"/>
            </p:cNvCxnSpPr>
            <p:nvPr/>
          </p:nvCxnSpPr>
          <p:spPr>
            <a:xfrm flipH="1" flipV="1">
              <a:off x="146559" y="932111"/>
              <a:ext cx="3801945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095" name="Connection Line"/>
            <p:cNvCxnSpPr>
              <a:stCxn id="6014" idx="0"/>
              <a:endCxn id="6028" idx="0"/>
            </p:cNvCxnSpPr>
            <p:nvPr/>
          </p:nvCxnSpPr>
          <p:spPr>
            <a:xfrm flipV="1">
              <a:off x="146559" y="1307105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096" name="Connection Line"/>
            <p:cNvCxnSpPr>
              <a:stCxn id="6015" idx="0"/>
              <a:endCxn id="6027" idx="0"/>
            </p:cNvCxnSpPr>
            <p:nvPr/>
          </p:nvCxnSpPr>
          <p:spPr>
            <a:xfrm flipV="1">
              <a:off x="146559" y="932111"/>
              <a:ext cx="3801945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097" name="Connection Line"/>
            <p:cNvCxnSpPr>
              <a:stCxn id="6010" idx="0"/>
              <a:endCxn id="6031" idx="0"/>
            </p:cNvCxnSpPr>
            <p:nvPr/>
          </p:nvCxnSpPr>
          <p:spPr>
            <a:xfrm>
              <a:off x="146559" y="557117"/>
              <a:ext cx="3801945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098" name="Connection Line"/>
            <p:cNvCxnSpPr>
              <a:stCxn id="6026" idx="0"/>
              <a:endCxn id="6057" idx="0"/>
            </p:cNvCxnSpPr>
            <p:nvPr/>
          </p:nvCxnSpPr>
          <p:spPr>
            <a:xfrm flipH="1" flipV="1">
              <a:off x="146559" y="144607"/>
              <a:ext cx="3801945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099" name="Connection Line"/>
            <p:cNvCxnSpPr>
              <a:stCxn id="6010" idx="0"/>
              <a:endCxn id="6027" idx="0"/>
            </p:cNvCxnSpPr>
            <p:nvPr/>
          </p:nvCxnSpPr>
          <p:spPr>
            <a:xfrm>
              <a:off x="146559" y="557117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100" name="Connection Line"/>
            <p:cNvCxnSpPr>
              <a:stCxn id="6016" idx="0"/>
              <a:endCxn id="6031" idx="0"/>
            </p:cNvCxnSpPr>
            <p:nvPr/>
          </p:nvCxnSpPr>
          <p:spPr>
            <a:xfrm flipV="1">
              <a:off x="146559" y="2432087"/>
              <a:ext cx="3801945" cy="37499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101" name="Connection Line"/>
            <p:cNvCxnSpPr>
              <a:stCxn id="6029" idx="0"/>
              <a:endCxn id="6013" idx="0"/>
            </p:cNvCxnSpPr>
            <p:nvPr/>
          </p:nvCxnSpPr>
          <p:spPr>
            <a:xfrm flipH="1">
              <a:off x="146559" y="1682100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102" name="Connection Line"/>
            <p:cNvCxnSpPr>
              <a:stCxn id="6015" idx="0"/>
              <a:endCxn id="6025" idx="0"/>
            </p:cNvCxnSpPr>
            <p:nvPr/>
          </p:nvCxnSpPr>
          <p:spPr>
            <a:xfrm flipV="1">
              <a:off x="146559" y="182122"/>
              <a:ext cx="3801945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103" name="Connection Line"/>
            <p:cNvCxnSpPr>
              <a:stCxn id="6015" idx="0"/>
              <a:endCxn id="6030" idx="0"/>
            </p:cNvCxnSpPr>
            <p:nvPr/>
          </p:nvCxnSpPr>
          <p:spPr>
            <a:xfrm flipV="1">
              <a:off x="146559" y="2057093"/>
              <a:ext cx="3801945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104" name="Connection Line"/>
            <p:cNvCxnSpPr>
              <a:stCxn id="6016" idx="0"/>
              <a:endCxn id="6035" idx="0"/>
            </p:cNvCxnSpPr>
            <p:nvPr/>
          </p:nvCxnSpPr>
          <p:spPr>
            <a:xfrm>
              <a:off x="146559" y="2807083"/>
              <a:ext cx="3801945" cy="112498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105" name="Connection Line"/>
            <p:cNvCxnSpPr>
              <a:stCxn id="6016" idx="0"/>
              <a:endCxn id="6027" idx="0"/>
            </p:cNvCxnSpPr>
            <p:nvPr/>
          </p:nvCxnSpPr>
          <p:spPr>
            <a:xfrm flipV="1">
              <a:off x="146559" y="932111"/>
              <a:ext cx="3801945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106" name="Connection Line"/>
            <p:cNvCxnSpPr>
              <a:stCxn id="6037" idx="0"/>
              <a:endCxn id="6013" idx="0"/>
            </p:cNvCxnSpPr>
            <p:nvPr/>
          </p:nvCxnSpPr>
          <p:spPr>
            <a:xfrm flipH="1" flipV="1">
              <a:off x="146559" y="1682100"/>
              <a:ext cx="3801945" cy="299995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107" name="Connection Line"/>
            <p:cNvCxnSpPr>
              <a:stCxn id="6044" idx="0"/>
              <a:endCxn id="6051" idx="0"/>
            </p:cNvCxnSpPr>
            <p:nvPr/>
          </p:nvCxnSpPr>
          <p:spPr>
            <a:xfrm flipV="1">
              <a:off x="146452" y="6932019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108" name="Connection Line"/>
            <p:cNvCxnSpPr>
              <a:stCxn id="6052" idx="0"/>
              <a:endCxn id="6047" idx="0"/>
            </p:cNvCxnSpPr>
            <p:nvPr/>
          </p:nvCxnSpPr>
          <p:spPr>
            <a:xfrm flipH="1">
              <a:off x="146452" y="7307013"/>
              <a:ext cx="3801945" cy="112498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109" name="Connection Line"/>
            <p:cNvCxnSpPr>
              <a:stCxn id="6048" idx="0"/>
              <a:endCxn id="6051" idx="0"/>
            </p:cNvCxnSpPr>
            <p:nvPr/>
          </p:nvCxnSpPr>
          <p:spPr>
            <a:xfrm flipV="1">
              <a:off x="146452" y="6932019"/>
              <a:ext cx="3801945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110" name="Connection Line"/>
            <p:cNvCxnSpPr>
              <a:stCxn id="6055" idx="0"/>
              <a:endCxn id="6045" idx="0"/>
            </p:cNvCxnSpPr>
            <p:nvPr/>
          </p:nvCxnSpPr>
          <p:spPr>
            <a:xfrm flipH="1" flipV="1">
              <a:off x="146452" y="7682007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111" name="Connection Line"/>
            <p:cNvCxnSpPr>
              <a:stCxn id="6053" idx="0"/>
              <a:endCxn id="6045" idx="0"/>
            </p:cNvCxnSpPr>
            <p:nvPr/>
          </p:nvCxnSpPr>
          <p:spPr>
            <a:xfrm flipH="1">
              <a:off x="146452" y="7682007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112" name="Connection Line"/>
            <p:cNvCxnSpPr>
              <a:stCxn id="6052" idx="0"/>
              <a:endCxn id="6021" idx="0"/>
            </p:cNvCxnSpPr>
            <p:nvPr/>
          </p:nvCxnSpPr>
          <p:spPr>
            <a:xfrm flipH="1" flipV="1">
              <a:off x="146559" y="4682053"/>
              <a:ext cx="3801838" cy="262496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113" name="Connection Line"/>
            <p:cNvCxnSpPr>
              <a:stCxn id="6029" idx="0"/>
              <a:endCxn id="6016" idx="0"/>
            </p:cNvCxnSpPr>
            <p:nvPr/>
          </p:nvCxnSpPr>
          <p:spPr>
            <a:xfrm flipH="1">
              <a:off x="146559" y="1682100"/>
              <a:ext cx="3801945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114" name="Connection Line"/>
            <p:cNvCxnSpPr>
              <a:stCxn id="6026" idx="0"/>
              <a:endCxn id="6013" idx="0"/>
            </p:cNvCxnSpPr>
            <p:nvPr/>
          </p:nvCxnSpPr>
          <p:spPr>
            <a:xfrm flipH="1">
              <a:off x="146559" y="557116"/>
              <a:ext cx="3801945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115" name="Connection Line"/>
            <p:cNvCxnSpPr>
              <a:stCxn id="6011" idx="0"/>
              <a:endCxn id="6028" idx="0"/>
            </p:cNvCxnSpPr>
            <p:nvPr/>
          </p:nvCxnSpPr>
          <p:spPr>
            <a:xfrm>
              <a:off x="146559" y="932111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116" name="Connection Line"/>
            <p:cNvCxnSpPr>
              <a:stCxn id="6043" idx="0"/>
              <a:endCxn id="6035" idx="0"/>
            </p:cNvCxnSpPr>
            <p:nvPr/>
          </p:nvCxnSpPr>
          <p:spPr>
            <a:xfrm flipV="1">
              <a:off x="146452" y="3932064"/>
              <a:ext cx="3802052" cy="299995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09" grpId="1"/>
      <p:bldP build="whole" bldLvl="1" animBg="1" rev="0" advAuto="0" spid="6117" grpId="2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9" name="Merge Stage"/>
          <p:cNvSpPr txBox="1"/>
          <p:nvPr>
            <p:ph type="title"/>
          </p:nvPr>
        </p:nvSpPr>
        <p:spPr>
          <a:xfrm>
            <a:off x="952500" y="254000"/>
            <a:ext cx="7134885" cy="2159000"/>
          </a:xfrm>
          <a:prstGeom prst="rect">
            <a:avLst/>
          </a:prstGeom>
        </p:spPr>
        <p:txBody>
          <a:bodyPr/>
          <a:lstStyle/>
          <a:p>
            <a:pPr/>
            <a:r>
              <a:t>Merge Stage</a:t>
            </a:r>
          </a:p>
        </p:txBody>
      </p:sp>
      <p:sp>
        <p:nvSpPr>
          <p:cNvPr id="6120" name="Merge Clusters, if necessary"/>
          <p:cNvSpPr/>
          <p:nvPr/>
        </p:nvSpPr>
        <p:spPr>
          <a:xfrm>
            <a:off x="953699" y="2881309"/>
            <a:ext cx="7132487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Merge Clusters, if necessary</a:t>
            </a:r>
          </a:p>
        </p:txBody>
      </p:sp>
      <p:sp>
        <p:nvSpPr>
          <p:cNvPr id="6121" name="Scan through residuals"/>
          <p:cNvSpPr/>
          <p:nvPr/>
        </p:nvSpPr>
        <p:spPr>
          <a:xfrm>
            <a:off x="953699" y="5358240"/>
            <a:ext cx="7132487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Scan through residuals</a:t>
            </a:r>
          </a:p>
        </p:txBody>
      </p:sp>
      <p:grpSp>
        <p:nvGrpSpPr>
          <p:cNvPr id="6124" name="Group"/>
          <p:cNvGrpSpPr/>
          <p:nvPr/>
        </p:nvGrpSpPr>
        <p:grpSpPr>
          <a:xfrm>
            <a:off x="2366987" y="6697523"/>
            <a:ext cx="5722319" cy="1270001"/>
            <a:chOff x="0" y="0"/>
            <a:chExt cx="5722318" cy="1270000"/>
          </a:xfrm>
        </p:grpSpPr>
        <p:sp>
          <p:nvSpPr>
            <p:cNvPr id="6122" name="1 Cluster"/>
            <p:cNvSpPr/>
            <p:nvPr/>
          </p:nvSpPr>
          <p:spPr>
            <a:xfrm>
              <a:off x="0" y="0"/>
              <a:ext cx="2922310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 Cluster</a:t>
              </a:r>
            </a:p>
          </p:txBody>
        </p:sp>
        <p:sp>
          <p:nvSpPr>
            <p:cNvPr id="6123" name="Allocate"/>
            <p:cNvSpPr/>
            <p:nvPr/>
          </p:nvSpPr>
          <p:spPr>
            <a:xfrm>
              <a:off x="2897805" y="0"/>
              <a:ext cx="2824514" cy="1270000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Allocate</a:t>
              </a:r>
            </a:p>
          </p:txBody>
        </p:sp>
      </p:grpSp>
      <p:grpSp>
        <p:nvGrpSpPr>
          <p:cNvPr id="6232" name="Group"/>
          <p:cNvGrpSpPr/>
          <p:nvPr/>
        </p:nvGrpSpPr>
        <p:grpSpPr>
          <a:xfrm>
            <a:off x="8572500" y="444500"/>
            <a:ext cx="4094957" cy="8951599"/>
            <a:chOff x="0" y="0"/>
            <a:chExt cx="4094956" cy="8951598"/>
          </a:xfrm>
        </p:grpSpPr>
        <p:sp>
          <p:nvSpPr>
            <p:cNvPr id="6125" name="Oval"/>
            <p:cNvSpPr/>
            <p:nvPr/>
          </p:nvSpPr>
          <p:spPr>
            <a:xfrm>
              <a:off x="106" y="412510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26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27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28" name="Oval"/>
            <p:cNvSpPr/>
            <p:nvPr/>
          </p:nvSpPr>
          <p:spPr>
            <a:xfrm>
              <a:off x="106" y="1537493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29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30" name="Oval"/>
            <p:cNvSpPr/>
            <p:nvPr/>
          </p:nvSpPr>
          <p:spPr>
            <a:xfrm>
              <a:off x="106" y="2287480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31" name="Oval"/>
            <p:cNvSpPr/>
            <p:nvPr/>
          </p:nvSpPr>
          <p:spPr>
            <a:xfrm>
              <a:off x="106" y="2662475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32" name="Oval"/>
            <p:cNvSpPr/>
            <p:nvPr/>
          </p:nvSpPr>
          <p:spPr>
            <a:xfrm>
              <a:off x="106" y="303747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33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34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35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36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37" name="Oval"/>
            <p:cNvSpPr/>
            <p:nvPr/>
          </p:nvSpPr>
          <p:spPr>
            <a:xfrm>
              <a:off x="106" y="491244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38" name="Oval"/>
            <p:cNvSpPr/>
            <p:nvPr/>
          </p:nvSpPr>
          <p:spPr>
            <a:xfrm>
              <a:off x="106" y="5287434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39" name="Oval"/>
            <p:cNvSpPr/>
            <p:nvPr/>
          </p:nvSpPr>
          <p:spPr>
            <a:xfrm>
              <a:off x="106" y="5662428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40" name="Oval"/>
            <p:cNvSpPr/>
            <p:nvPr/>
          </p:nvSpPr>
          <p:spPr>
            <a:xfrm>
              <a:off x="3802050" y="37515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41" name="Oval"/>
            <p:cNvSpPr/>
            <p:nvPr/>
          </p:nvSpPr>
          <p:spPr>
            <a:xfrm>
              <a:off x="3802050" y="412509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42" name="Oval"/>
            <p:cNvSpPr/>
            <p:nvPr/>
          </p:nvSpPr>
          <p:spPr>
            <a:xfrm>
              <a:off x="3802050" y="787503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43" name="Oval"/>
            <p:cNvSpPr/>
            <p:nvPr/>
          </p:nvSpPr>
          <p:spPr>
            <a:xfrm>
              <a:off x="3802050" y="1162498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44" name="Oval"/>
            <p:cNvSpPr/>
            <p:nvPr/>
          </p:nvSpPr>
          <p:spPr>
            <a:xfrm>
              <a:off x="3802050" y="1537492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45" name="Oval"/>
            <p:cNvSpPr/>
            <p:nvPr/>
          </p:nvSpPr>
          <p:spPr>
            <a:xfrm>
              <a:off x="3802050" y="1912486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46" name="Oval"/>
            <p:cNvSpPr/>
            <p:nvPr/>
          </p:nvSpPr>
          <p:spPr>
            <a:xfrm>
              <a:off x="3802050" y="2287480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47" name="Oval"/>
            <p:cNvSpPr/>
            <p:nvPr/>
          </p:nvSpPr>
          <p:spPr>
            <a:xfrm>
              <a:off x="3802050" y="2662475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48" name="Oval"/>
            <p:cNvSpPr/>
            <p:nvPr/>
          </p:nvSpPr>
          <p:spPr>
            <a:xfrm>
              <a:off x="3802050" y="303747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49" name="Oval"/>
            <p:cNvSpPr/>
            <p:nvPr/>
          </p:nvSpPr>
          <p:spPr>
            <a:xfrm>
              <a:off x="3802050" y="3412463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50" name="Oval"/>
            <p:cNvSpPr/>
            <p:nvPr/>
          </p:nvSpPr>
          <p:spPr>
            <a:xfrm>
              <a:off x="3802050" y="3787457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51" name="Oval"/>
            <p:cNvSpPr/>
            <p:nvPr/>
          </p:nvSpPr>
          <p:spPr>
            <a:xfrm>
              <a:off x="3802050" y="4162452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52" name="Oval"/>
            <p:cNvSpPr/>
            <p:nvPr/>
          </p:nvSpPr>
          <p:spPr>
            <a:xfrm>
              <a:off x="3802050" y="4537446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53" name="Oval"/>
            <p:cNvSpPr/>
            <p:nvPr/>
          </p:nvSpPr>
          <p:spPr>
            <a:xfrm>
              <a:off x="3802050" y="491244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54" name="Oval"/>
            <p:cNvSpPr/>
            <p:nvPr/>
          </p:nvSpPr>
          <p:spPr>
            <a:xfrm>
              <a:off x="3802050" y="5287434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55" name="Oval"/>
            <p:cNvSpPr/>
            <p:nvPr/>
          </p:nvSpPr>
          <p:spPr>
            <a:xfrm>
              <a:off x="3802050" y="5662428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56" name="Oval"/>
            <p:cNvSpPr/>
            <p:nvPr/>
          </p:nvSpPr>
          <p:spPr>
            <a:xfrm>
              <a:off x="0" y="6037424"/>
              <a:ext cx="292906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57" name="Oval"/>
            <p:cNvSpPr/>
            <p:nvPr/>
          </p:nvSpPr>
          <p:spPr>
            <a:xfrm>
              <a:off x="0" y="6412417"/>
              <a:ext cx="292906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58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59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60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61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62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63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64" name="Oval"/>
            <p:cNvSpPr/>
            <p:nvPr/>
          </p:nvSpPr>
          <p:spPr>
            <a:xfrm>
              <a:off x="3801943" y="6037423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65" name="Oval"/>
            <p:cNvSpPr/>
            <p:nvPr/>
          </p:nvSpPr>
          <p:spPr>
            <a:xfrm>
              <a:off x="3801943" y="6412417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66" name="Oval"/>
            <p:cNvSpPr/>
            <p:nvPr/>
          </p:nvSpPr>
          <p:spPr>
            <a:xfrm>
              <a:off x="3801943" y="6787412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67" name="Oval"/>
            <p:cNvSpPr/>
            <p:nvPr/>
          </p:nvSpPr>
          <p:spPr>
            <a:xfrm>
              <a:off x="3801943" y="7162406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68" name="Oval"/>
            <p:cNvSpPr/>
            <p:nvPr/>
          </p:nvSpPr>
          <p:spPr>
            <a:xfrm>
              <a:off x="3801943" y="7537400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69" name="Oval"/>
            <p:cNvSpPr/>
            <p:nvPr/>
          </p:nvSpPr>
          <p:spPr>
            <a:xfrm>
              <a:off x="3801943" y="7912394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70" name="Oval"/>
            <p:cNvSpPr/>
            <p:nvPr/>
          </p:nvSpPr>
          <p:spPr>
            <a:xfrm>
              <a:off x="3801943" y="8287388"/>
              <a:ext cx="292907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71" name="Oval"/>
            <p:cNvSpPr/>
            <p:nvPr/>
          </p:nvSpPr>
          <p:spPr>
            <a:xfrm>
              <a:off x="3801943" y="8662382"/>
              <a:ext cx="292907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72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6173" name="Connection Line"/>
            <p:cNvCxnSpPr>
              <a:stCxn id="6127" idx="0"/>
              <a:endCxn id="6140" idx="0"/>
            </p:cNvCxnSpPr>
            <p:nvPr/>
          </p:nvCxnSpPr>
          <p:spPr>
            <a:xfrm flipV="1">
              <a:off x="146559" y="182122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174" name="Connection Line"/>
            <p:cNvCxnSpPr>
              <a:stCxn id="6144" idx="0"/>
              <a:endCxn id="6127" idx="0"/>
            </p:cNvCxnSpPr>
            <p:nvPr/>
          </p:nvCxnSpPr>
          <p:spPr>
            <a:xfrm flipH="1" flipV="1">
              <a:off x="146559" y="1307105"/>
              <a:ext cx="3801945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175" name="Connection Line"/>
            <p:cNvCxnSpPr>
              <a:stCxn id="6127" idx="0"/>
              <a:endCxn id="6145" idx="0"/>
            </p:cNvCxnSpPr>
            <p:nvPr/>
          </p:nvCxnSpPr>
          <p:spPr>
            <a:xfrm>
              <a:off x="146559" y="1307105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176" name="Connection Line"/>
            <p:cNvCxnSpPr>
              <a:stCxn id="6127" idx="0"/>
              <a:endCxn id="6146" idx="0"/>
            </p:cNvCxnSpPr>
            <p:nvPr/>
          </p:nvCxnSpPr>
          <p:spPr>
            <a:xfrm>
              <a:off x="146559" y="1307105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177" name="Connection Line"/>
            <p:cNvCxnSpPr>
              <a:stCxn id="6147" idx="0"/>
              <a:endCxn id="6127" idx="0"/>
            </p:cNvCxnSpPr>
            <p:nvPr/>
          </p:nvCxnSpPr>
          <p:spPr>
            <a:xfrm flipH="1" flipV="1">
              <a:off x="146559" y="1307105"/>
              <a:ext cx="3801945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178" name="Connection Line"/>
            <p:cNvCxnSpPr>
              <a:stCxn id="6132" idx="0"/>
              <a:endCxn id="6148" idx="0"/>
            </p:cNvCxnSpPr>
            <p:nvPr/>
          </p:nvCxnSpPr>
          <p:spPr>
            <a:xfrm>
              <a:off x="146559" y="3182077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179" name="Connection Line"/>
            <p:cNvCxnSpPr>
              <a:stCxn id="6149" idx="0"/>
              <a:endCxn id="6132" idx="0"/>
            </p:cNvCxnSpPr>
            <p:nvPr/>
          </p:nvCxnSpPr>
          <p:spPr>
            <a:xfrm flipH="1" flipV="1">
              <a:off x="146559" y="3182077"/>
              <a:ext cx="3801945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180" name="Connection Line"/>
            <p:cNvCxnSpPr>
              <a:stCxn id="6132" idx="0"/>
              <a:endCxn id="6150" idx="0"/>
            </p:cNvCxnSpPr>
            <p:nvPr/>
          </p:nvCxnSpPr>
          <p:spPr>
            <a:xfrm>
              <a:off x="146559" y="3182077"/>
              <a:ext cx="3801945" cy="74998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181" name="Connection Line"/>
            <p:cNvCxnSpPr>
              <a:stCxn id="6132" idx="0"/>
              <a:endCxn id="6151" idx="0"/>
            </p:cNvCxnSpPr>
            <p:nvPr/>
          </p:nvCxnSpPr>
          <p:spPr>
            <a:xfrm>
              <a:off x="146559" y="3182077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182" name="Connection Line"/>
            <p:cNvCxnSpPr>
              <a:stCxn id="6132" idx="0"/>
              <a:endCxn id="6152" idx="0"/>
            </p:cNvCxnSpPr>
            <p:nvPr/>
          </p:nvCxnSpPr>
          <p:spPr>
            <a:xfrm>
              <a:off x="146559" y="3182077"/>
              <a:ext cx="3801945" cy="149997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183" name="Connection Line"/>
            <p:cNvCxnSpPr>
              <a:stCxn id="6132" idx="0"/>
              <a:endCxn id="6153" idx="0"/>
            </p:cNvCxnSpPr>
            <p:nvPr/>
          </p:nvCxnSpPr>
          <p:spPr>
            <a:xfrm>
              <a:off x="146559" y="3182077"/>
              <a:ext cx="3801945" cy="187497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184" name="Connection Line"/>
            <p:cNvCxnSpPr>
              <a:stCxn id="6152" idx="0"/>
              <a:endCxn id="6138" idx="0"/>
            </p:cNvCxnSpPr>
            <p:nvPr/>
          </p:nvCxnSpPr>
          <p:spPr>
            <a:xfrm flipH="1">
              <a:off x="146559" y="468205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185" name="Connection Line"/>
            <p:cNvCxnSpPr>
              <a:stCxn id="6153" idx="0"/>
              <a:endCxn id="6138" idx="0"/>
            </p:cNvCxnSpPr>
            <p:nvPr/>
          </p:nvCxnSpPr>
          <p:spPr>
            <a:xfrm flipH="1">
              <a:off x="146559" y="505704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186" name="Connection Line"/>
            <p:cNvCxnSpPr>
              <a:stCxn id="6154" idx="0"/>
              <a:endCxn id="6138" idx="0"/>
            </p:cNvCxnSpPr>
            <p:nvPr/>
          </p:nvCxnSpPr>
          <p:spPr>
            <a:xfrm flipH="1">
              <a:off x="146559" y="543204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187" name="Connection Line"/>
            <p:cNvCxnSpPr>
              <a:stCxn id="6155" idx="0"/>
              <a:endCxn id="6138" idx="0"/>
            </p:cNvCxnSpPr>
            <p:nvPr/>
          </p:nvCxnSpPr>
          <p:spPr>
            <a:xfrm flipH="1" flipV="1">
              <a:off x="146559" y="543204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188" name="Connection Line"/>
            <p:cNvCxnSpPr>
              <a:stCxn id="6164" idx="0"/>
              <a:endCxn id="6138" idx="0"/>
            </p:cNvCxnSpPr>
            <p:nvPr/>
          </p:nvCxnSpPr>
          <p:spPr>
            <a:xfrm flipH="1" flipV="1">
              <a:off x="146559" y="5432041"/>
              <a:ext cx="3801838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189" name="Connection Line"/>
            <p:cNvCxnSpPr>
              <a:stCxn id="6161" idx="0"/>
              <a:endCxn id="6166" idx="0"/>
            </p:cNvCxnSpPr>
            <p:nvPr/>
          </p:nvCxnSpPr>
          <p:spPr>
            <a:xfrm flipV="1">
              <a:off x="146452" y="6932019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190" name="Connection Line"/>
            <p:cNvCxnSpPr>
              <a:stCxn id="6161" idx="0"/>
              <a:endCxn id="6167" idx="0"/>
            </p:cNvCxnSpPr>
            <p:nvPr/>
          </p:nvCxnSpPr>
          <p:spPr>
            <a:xfrm flipV="1">
              <a:off x="146452" y="730701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191" name="Connection Line"/>
            <p:cNvCxnSpPr>
              <a:stCxn id="6161" idx="0"/>
              <a:endCxn id="6168" idx="0"/>
            </p:cNvCxnSpPr>
            <p:nvPr/>
          </p:nvCxnSpPr>
          <p:spPr>
            <a:xfrm flipV="1">
              <a:off x="146452" y="768200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192" name="Connection Line"/>
            <p:cNvCxnSpPr>
              <a:stCxn id="6161" idx="0"/>
              <a:endCxn id="6169" idx="0"/>
            </p:cNvCxnSpPr>
            <p:nvPr/>
          </p:nvCxnSpPr>
          <p:spPr>
            <a:xfrm>
              <a:off x="146452" y="805700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193" name="Connection Line"/>
            <p:cNvCxnSpPr>
              <a:stCxn id="6161" idx="0"/>
              <a:endCxn id="6170" idx="0"/>
            </p:cNvCxnSpPr>
            <p:nvPr/>
          </p:nvCxnSpPr>
          <p:spPr>
            <a:xfrm>
              <a:off x="146452" y="805700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194" name="Connection Line"/>
            <p:cNvCxnSpPr>
              <a:stCxn id="6161" idx="0"/>
              <a:endCxn id="6171" idx="0"/>
            </p:cNvCxnSpPr>
            <p:nvPr/>
          </p:nvCxnSpPr>
          <p:spPr>
            <a:xfrm>
              <a:off x="146452" y="8057001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195" name="Connection Line"/>
            <p:cNvCxnSpPr>
              <a:stCxn id="6148" idx="0"/>
              <a:endCxn id="6134" idx="0"/>
            </p:cNvCxnSpPr>
            <p:nvPr/>
          </p:nvCxnSpPr>
          <p:spPr>
            <a:xfrm flipH="1">
              <a:off x="146559" y="3182077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196" name="Connection Line"/>
            <p:cNvCxnSpPr>
              <a:stCxn id="6148" idx="0"/>
              <a:endCxn id="6139" idx="0"/>
            </p:cNvCxnSpPr>
            <p:nvPr/>
          </p:nvCxnSpPr>
          <p:spPr>
            <a:xfrm flipH="1">
              <a:off x="146559" y="3182077"/>
              <a:ext cx="3801945" cy="262495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197" name="Connection Line"/>
            <p:cNvCxnSpPr>
              <a:stCxn id="6149" idx="0"/>
              <a:endCxn id="6135" idx="0"/>
            </p:cNvCxnSpPr>
            <p:nvPr/>
          </p:nvCxnSpPr>
          <p:spPr>
            <a:xfrm flipH="1">
              <a:off x="146559" y="3557070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198" name="Connection Line"/>
            <p:cNvCxnSpPr>
              <a:stCxn id="6149" idx="0"/>
              <a:endCxn id="6139" idx="0"/>
            </p:cNvCxnSpPr>
            <p:nvPr/>
          </p:nvCxnSpPr>
          <p:spPr>
            <a:xfrm flipH="1">
              <a:off x="146559" y="3557070"/>
              <a:ext cx="3801945" cy="224996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199" name="Connection Line"/>
            <p:cNvCxnSpPr>
              <a:stCxn id="6150" idx="0"/>
              <a:endCxn id="6137" idx="0"/>
            </p:cNvCxnSpPr>
            <p:nvPr/>
          </p:nvCxnSpPr>
          <p:spPr>
            <a:xfrm flipH="1">
              <a:off x="146559" y="3932064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200" name="Connection Line"/>
            <p:cNvCxnSpPr>
              <a:stCxn id="6156" idx="0"/>
              <a:endCxn id="6150" idx="0"/>
            </p:cNvCxnSpPr>
            <p:nvPr/>
          </p:nvCxnSpPr>
          <p:spPr>
            <a:xfrm flipV="1">
              <a:off x="146452" y="3932064"/>
              <a:ext cx="3802052" cy="224996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201" name="Connection Line"/>
            <p:cNvCxnSpPr>
              <a:stCxn id="6156" idx="0"/>
              <a:endCxn id="6165" idx="0"/>
            </p:cNvCxnSpPr>
            <p:nvPr/>
          </p:nvCxnSpPr>
          <p:spPr>
            <a:xfrm>
              <a:off x="146452" y="6182031"/>
              <a:ext cx="3801945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202" name="Connection Line"/>
            <p:cNvCxnSpPr>
              <a:stCxn id="6135" idx="0"/>
              <a:endCxn id="6151" idx="0"/>
            </p:cNvCxnSpPr>
            <p:nvPr/>
          </p:nvCxnSpPr>
          <p:spPr>
            <a:xfrm>
              <a:off x="146559" y="4307059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203" name="Connection Line"/>
            <p:cNvCxnSpPr>
              <a:stCxn id="6157" idx="0"/>
              <a:endCxn id="6151" idx="0"/>
            </p:cNvCxnSpPr>
            <p:nvPr/>
          </p:nvCxnSpPr>
          <p:spPr>
            <a:xfrm flipV="1">
              <a:off x="146452" y="4307059"/>
              <a:ext cx="3802052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04" name="Connection Line"/>
            <p:cNvCxnSpPr>
              <a:stCxn id="6164" idx="0"/>
              <a:endCxn id="6136" idx="0"/>
            </p:cNvCxnSpPr>
            <p:nvPr/>
          </p:nvCxnSpPr>
          <p:spPr>
            <a:xfrm flipH="1" flipV="1">
              <a:off x="146559" y="4682053"/>
              <a:ext cx="3801838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05" name="Connection Line"/>
            <p:cNvCxnSpPr>
              <a:stCxn id="6155" idx="0"/>
              <a:endCxn id="6133" idx="0"/>
            </p:cNvCxnSpPr>
            <p:nvPr/>
          </p:nvCxnSpPr>
          <p:spPr>
            <a:xfrm flipH="1" flipV="1">
              <a:off x="146559" y="3557070"/>
              <a:ext cx="3801945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06" name="Connection Line"/>
            <p:cNvCxnSpPr>
              <a:stCxn id="6154" idx="0"/>
              <a:endCxn id="6134" idx="0"/>
            </p:cNvCxnSpPr>
            <p:nvPr/>
          </p:nvCxnSpPr>
          <p:spPr>
            <a:xfrm flipH="1" flipV="1">
              <a:off x="146559" y="3932065"/>
              <a:ext cx="3801945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07" name="Connection Line"/>
            <p:cNvCxnSpPr>
              <a:stCxn id="6133" idx="0"/>
              <a:endCxn id="6150" idx="0"/>
            </p:cNvCxnSpPr>
            <p:nvPr/>
          </p:nvCxnSpPr>
          <p:spPr>
            <a:xfrm>
              <a:off x="146559" y="3557070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08" name="Connection Line"/>
            <p:cNvCxnSpPr>
              <a:stCxn id="6157" idx="0"/>
              <a:endCxn id="6165" idx="0"/>
            </p:cNvCxnSpPr>
            <p:nvPr/>
          </p:nvCxnSpPr>
          <p:spPr>
            <a:xfrm>
              <a:off x="146452" y="6557024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09" name="Connection Line"/>
            <p:cNvCxnSpPr>
              <a:stCxn id="6147" idx="0"/>
              <a:endCxn id="6126" idx="0"/>
            </p:cNvCxnSpPr>
            <p:nvPr/>
          </p:nvCxnSpPr>
          <p:spPr>
            <a:xfrm flipH="1" flipV="1">
              <a:off x="146559" y="932111"/>
              <a:ext cx="3801945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10" name="Connection Line"/>
            <p:cNvCxnSpPr>
              <a:stCxn id="6129" idx="0"/>
              <a:endCxn id="6143" idx="0"/>
            </p:cNvCxnSpPr>
            <p:nvPr/>
          </p:nvCxnSpPr>
          <p:spPr>
            <a:xfrm flipV="1">
              <a:off x="146559" y="1307105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11" name="Connection Line"/>
            <p:cNvCxnSpPr>
              <a:stCxn id="6130" idx="0"/>
              <a:endCxn id="6142" idx="0"/>
            </p:cNvCxnSpPr>
            <p:nvPr/>
          </p:nvCxnSpPr>
          <p:spPr>
            <a:xfrm flipV="1">
              <a:off x="146559" y="932111"/>
              <a:ext cx="3801945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12" name="Connection Line"/>
            <p:cNvCxnSpPr>
              <a:stCxn id="6125" idx="0"/>
              <a:endCxn id="6146" idx="0"/>
            </p:cNvCxnSpPr>
            <p:nvPr/>
          </p:nvCxnSpPr>
          <p:spPr>
            <a:xfrm>
              <a:off x="146559" y="557117"/>
              <a:ext cx="3801945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13" name="Connection Line"/>
            <p:cNvCxnSpPr>
              <a:stCxn id="6141" idx="0"/>
              <a:endCxn id="6172" idx="0"/>
            </p:cNvCxnSpPr>
            <p:nvPr/>
          </p:nvCxnSpPr>
          <p:spPr>
            <a:xfrm flipH="1" flipV="1">
              <a:off x="146559" y="144607"/>
              <a:ext cx="3801945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14" name="Connection Line"/>
            <p:cNvCxnSpPr>
              <a:stCxn id="6125" idx="0"/>
              <a:endCxn id="6142" idx="0"/>
            </p:cNvCxnSpPr>
            <p:nvPr/>
          </p:nvCxnSpPr>
          <p:spPr>
            <a:xfrm>
              <a:off x="146559" y="557117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15" name="Connection Line"/>
            <p:cNvCxnSpPr>
              <a:stCxn id="6131" idx="0"/>
              <a:endCxn id="6146" idx="0"/>
            </p:cNvCxnSpPr>
            <p:nvPr/>
          </p:nvCxnSpPr>
          <p:spPr>
            <a:xfrm flipV="1">
              <a:off x="146559" y="2432087"/>
              <a:ext cx="3801945" cy="37499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16" name="Connection Line"/>
            <p:cNvCxnSpPr>
              <a:stCxn id="6144" idx="0"/>
              <a:endCxn id="6128" idx="0"/>
            </p:cNvCxnSpPr>
            <p:nvPr/>
          </p:nvCxnSpPr>
          <p:spPr>
            <a:xfrm flipH="1">
              <a:off x="146559" y="1682100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17" name="Connection Line"/>
            <p:cNvCxnSpPr>
              <a:stCxn id="6130" idx="0"/>
              <a:endCxn id="6140" idx="0"/>
            </p:cNvCxnSpPr>
            <p:nvPr/>
          </p:nvCxnSpPr>
          <p:spPr>
            <a:xfrm flipV="1">
              <a:off x="146559" y="182122"/>
              <a:ext cx="3801945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18" name="Connection Line"/>
            <p:cNvCxnSpPr>
              <a:stCxn id="6130" idx="0"/>
              <a:endCxn id="6145" idx="0"/>
            </p:cNvCxnSpPr>
            <p:nvPr/>
          </p:nvCxnSpPr>
          <p:spPr>
            <a:xfrm flipV="1">
              <a:off x="146559" y="2057093"/>
              <a:ext cx="3801945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19" name="Connection Line"/>
            <p:cNvCxnSpPr>
              <a:stCxn id="6131" idx="0"/>
              <a:endCxn id="6150" idx="0"/>
            </p:cNvCxnSpPr>
            <p:nvPr/>
          </p:nvCxnSpPr>
          <p:spPr>
            <a:xfrm>
              <a:off x="146559" y="2807083"/>
              <a:ext cx="3801945" cy="112498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20" name="Connection Line"/>
            <p:cNvCxnSpPr>
              <a:stCxn id="6131" idx="0"/>
              <a:endCxn id="6142" idx="0"/>
            </p:cNvCxnSpPr>
            <p:nvPr/>
          </p:nvCxnSpPr>
          <p:spPr>
            <a:xfrm flipV="1">
              <a:off x="146559" y="932111"/>
              <a:ext cx="3801945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21" name="Connection Line"/>
            <p:cNvCxnSpPr>
              <a:stCxn id="6152" idx="0"/>
              <a:endCxn id="6128" idx="0"/>
            </p:cNvCxnSpPr>
            <p:nvPr/>
          </p:nvCxnSpPr>
          <p:spPr>
            <a:xfrm flipH="1" flipV="1">
              <a:off x="146559" y="1682100"/>
              <a:ext cx="3801945" cy="299995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22" name="Connection Line"/>
            <p:cNvCxnSpPr>
              <a:stCxn id="6159" idx="0"/>
              <a:endCxn id="6166" idx="0"/>
            </p:cNvCxnSpPr>
            <p:nvPr/>
          </p:nvCxnSpPr>
          <p:spPr>
            <a:xfrm flipV="1">
              <a:off x="146452" y="6932019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23" name="Connection Line"/>
            <p:cNvCxnSpPr>
              <a:stCxn id="6167" idx="0"/>
              <a:endCxn id="6162" idx="0"/>
            </p:cNvCxnSpPr>
            <p:nvPr/>
          </p:nvCxnSpPr>
          <p:spPr>
            <a:xfrm flipH="1">
              <a:off x="146452" y="7307013"/>
              <a:ext cx="3801945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24" name="Connection Line"/>
            <p:cNvCxnSpPr>
              <a:stCxn id="6163" idx="0"/>
              <a:endCxn id="6166" idx="0"/>
            </p:cNvCxnSpPr>
            <p:nvPr/>
          </p:nvCxnSpPr>
          <p:spPr>
            <a:xfrm flipV="1">
              <a:off x="146452" y="6932019"/>
              <a:ext cx="3801945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25" name="Connection Line"/>
            <p:cNvCxnSpPr>
              <a:stCxn id="6170" idx="0"/>
              <a:endCxn id="6160" idx="0"/>
            </p:cNvCxnSpPr>
            <p:nvPr/>
          </p:nvCxnSpPr>
          <p:spPr>
            <a:xfrm flipH="1" flipV="1">
              <a:off x="146452" y="7682007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26" name="Connection Line"/>
            <p:cNvCxnSpPr>
              <a:stCxn id="6168" idx="0"/>
              <a:endCxn id="6160" idx="0"/>
            </p:cNvCxnSpPr>
            <p:nvPr/>
          </p:nvCxnSpPr>
          <p:spPr>
            <a:xfrm flipH="1">
              <a:off x="146452" y="7682007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27" name="Connection Line"/>
            <p:cNvCxnSpPr>
              <a:stCxn id="6167" idx="0"/>
              <a:endCxn id="6136" idx="0"/>
            </p:cNvCxnSpPr>
            <p:nvPr/>
          </p:nvCxnSpPr>
          <p:spPr>
            <a:xfrm flipH="1" flipV="1">
              <a:off x="146559" y="4682053"/>
              <a:ext cx="3801838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28" name="Connection Line"/>
            <p:cNvCxnSpPr>
              <a:stCxn id="6144" idx="0"/>
              <a:endCxn id="6131" idx="0"/>
            </p:cNvCxnSpPr>
            <p:nvPr/>
          </p:nvCxnSpPr>
          <p:spPr>
            <a:xfrm flipH="1">
              <a:off x="146559" y="1682100"/>
              <a:ext cx="3801945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29" name="Connection Line"/>
            <p:cNvCxnSpPr>
              <a:stCxn id="6141" idx="0"/>
              <a:endCxn id="6128" idx="0"/>
            </p:cNvCxnSpPr>
            <p:nvPr/>
          </p:nvCxnSpPr>
          <p:spPr>
            <a:xfrm flipH="1">
              <a:off x="146559" y="557116"/>
              <a:ext cx="3801945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30" name="Connection Line"/>
            <p:cNvCxnSpPr>
              <a:stCxn id="6126" idx="0"/>
              <a:endCxn id="6143" idx="0"/>
            </p:cNvCxnSpPr>
            <p:nvPr/>
          </p:nvCxnSpPr>
          <p:spPr>
            <a:xfrm>
              <a:off x="146559" y="932111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231" name="Connection Line"/>
            <p:cNvCxnSpPr>
              <a:stCxn id="6158" idx="0"/>
              <a:endCxn id="6150" idx="0"/>
            </p:cNvCxnSpPr>
            <p:nvPr/>
          </p:nvCxnSpPr>
          <p:spPr>
            <a:xfrm flipV="1">
              <a:off x="146452" y="3932064"/>
              <a:ext cx="3802052" cy="299995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4" name="Our S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Solution</a:t>
            </a:r>
          </a:p>
        </p:txBody>
      </p:sp>
      <p:sp>
        <p:nvSpPr>
          <p:cNvPr id="6235" name="Spot"/>
          <p:cNvSpPr/>
          <p:nvPr/>
        </p:nvSpPr>
        <p:spPr>
          <a:xfrm>
            <a:off x="536063" y="2747490"/>
            <a:ext cx="400517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Spot</a:t>
            </a:r>
          </a:p>
        </p:txBody>
      </p:sp>
      <p:sp>
        <p:nvSpPr>
          <p:cNvPr id="6236" name="Allocate"/>
          <p:cNvSpPr/>
          <p:nvPr/>
        </p:nvSpPr>
        <p:spPr>
          <a:xfrm>
            <a:off x="536063" y="5105400"/>
            <a:ext cx="4005174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400">
                <a:solidFill>
                  <a:schemeClr val="accent3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Allocate</a:t>
            </a:r>
          </a:p>
        </p:txBody>
      </p:sp>
      <p:sp>
        <p:nvSpPr>
          <p:cNvPr id="6237" name="Merge"/>
          <p:cNvSpPr/>
          <p:nvPr/>
        </p:nvSpPr>
        <p:spPr>
          <a:xfrm>
            <a:off x="536063" y="7463308"/>
            <a:ext cx="400517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Merge</a:t>
            </a:r>
          </a:p>
        </p:txBody>
      </p:sp>
      <p:sp>
        <p:nvSpPr>
          <p:cNvPr id="6238" name="Identify seed transactions using random sampling"/>
          <p:cNvSpPr/>
          <p:nvPr/>
        </p:nvSpPr>
        <p:spPr>
          <a:xfrm>
            <a:off x="4769454" y="2736147"/>
            <a:ext cx="7680492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solidFill>
                  <a:srgbClr val="FFFFFF"/>
                </a:solidFill>
              </a:defRPr>
            </a:lvl1pPr>
          </a:lstStyle>
          <a:p>
            <a:pPr/>
            <a:r>
              <a:t>Identify seed transactions using random sampling</a:t>
            </a:r>
          </a:p>
        </p:txBody>
      </p:sp>
      <p:sp>
        <p:nvSpPr>
          <p:cNvPr id="6239" name="Allocate transactions to one of conflict-free clusters or residual cluster"/>
          <p:cNvSpPr/>
          <p:nvPr/>
        </p:nvSpPr>
        <p:spPr>
          <a:xfrm>
            <a:off x="4769454" y="5105400"/>
            <a:ext cx="7680492" cy="1270000"/>
          </a:xfrm>
          <a:prstGeom prst="roundRect">
            <a:avLst>
              <a:gd name="adj" fmla="val 15000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solidFill>
                  <a:srgbClr val="FFFFFF"/>
                </a:solidFill>
              </a:defRPr>
            </a:lvl1pPr>
          </a:lstStyle>
          <a:p>
            <a:pPr/>
            <a:r>
              <a:t>Allocate transactions to one of conflict-free clusters or residual cluster </a:t>
            </a:r>
          </a:p>
        </p:txBody>
      </p:sp>
      <p:sp>
        <p:nvSpPr>
          <p:cNvPr id="6240" name="Merge some conflict-free clusters (if necessary)"/>
          <p:cNvSpPr/>
          <p:nvPr/>
        </p:nvSpPr>
        <p:spPr>
          <a:xfrm>
            <a:off x="4769454" y="7463308"/>
            <a:ext cx="7680492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solidFill>
                  <a:srgbClr val="FFFFFF"/>
                </a:solidFill>
              </a:defRPr>
            </a:lvl1pPr>
          </a:lstStyle>
          <a:p>
            <a:pPr/>
            <a:r>
              <a:t>Merge some conflict-free clusters (if necessary)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0" name="Group"/>
          <p:cNvGrpSpPr/>
          <p:nvPr/>
        </p:nvGrpSpPr>
        <p:grpSpPr>
          <a:xfrm>
            <a:off x="8572500" y="444500"/>
            <a:ext cx="4094956" cy="8951598"/>
            <a:chOff x="0" y="0"/>
            <a:chExt cx="4094955" cy="8951597"/>
          </a:xfrm>
        </p:grpSpPr>
        <p:sp>
          <p:nvSpPr>
            <p:cNvPr id="6242" name="Oval"/>
            <p:cNvSpPr/>
            <p:nvPr/>
          </p:nvSpPr>
          <p:spPr>
            <a:xfrm>
              <a:off x="107" y="412509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43" name="Oval"/>
            <p:cNvSpPr/>
            <p:nvPr/>
          </p:nvSpPr>
          <p:spPr>
            <a:xfrm>
              <a:off x="107" y="78750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44" name="Oval"/>
            <p:cNvSpPr/>
            <p:nvPr/>
          </p:nvSpPr>
          <p:spPr>
            <a:xfrm>
              <a:off x="107" y="1162498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45" name="Oval"/>
            <p:cNvSpPr/>
            <p:nvPr/>
          </p:nvSpPr>
          <p:spPr>
            <a:xfrm>
              <a:off x="107" y="153749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46" name="Oval"/>
            <p:cNvSpPr/>
            <p:nvPr/>
          </p:nvSpPr>
          <p:spPr>
            <a:xfrm>
              <a:off x="107" y="1912486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47" name="Oval"/>
            <p:cNvSpPr/>
            <p:nvPr/>
          </p:nvSpPr>
          <p:spPr>
            <a:xfrm>
              <a:off x="107" y="2287481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48" name="Oval"/>
            <p:cNvSpPr/>
            <p:nvPr/>
          </p:nvSpPr>
          <p:spPr>
            <a:xfrm>
              <a:off x="107" y="266247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49" name="Oval"/>
            <p:cNvSpPr/>
            <p:nvPr/>
          </p:nvSpPr>
          <p:spPr>
            <a:xfrm>
              <a:off x="107" y="3037469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50" name="Oval"/>
            <p:cNvSpPr/>
            <p:nvPr/>
          </p:nvSpPr>
          <p:spPr>
            <a:xfrm>
              <a:off x="107" y="341246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51" name="Oval"/>
            <p:cNvSpPr/>
            <p:nvPr/>
          </p:nvSpPr>
          <p:spPr>
            <a:xfrm>
              <a:off x="107" y="3787457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52" name="Oval"/>
            <p:cNvSpPr/>
            <p:nvPr/>
          </p:nvSpPr>
          <p:spPr>
            <a:xfrm>
              <a:off x="107" y="416245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53" name="Oval"/>
            <p:cNvSpPr/>
            <p:nvPr/>
          </p:nvSpPr>
          <p:spPr>
            <a:xfrm>
              <a:off x="107" y="453744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54" name="Oval"/>
            <p:cNvSpPr/>
            <p:nvPr/>
          </p:nvSpPr>
          <p:spPr>
            <a:xfrm>
              <a:off x="107" y="4912440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55" name="Oval"/>
            <p:cNvSpPr/>
            <p:nvPr/>
          </p:nvSpPr>
          <p:spPr>
            <a:xfrm>
              <a:off x="107" y="528743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56" name="Oval"/>
            <p:cNvSpPr/>
            <p:nvPr/>
          </p:nvSpPr>
          <p:spPr>
            <a:xfrm>
              <a:off x="107" y="566242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57" name="Oval"/>
            <p:cNvSpPr/>
            <p:nvPr/>
          </p:nvSpPr>
          <p:spPr>
            <a:xfrm>
              <a:off x="3802050" y="3751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58" name="Oval"/>
            <p:cNvSpPr/>
            <p:nvPr/>
          </p:nvSpPr>
          <p:spPr>
            <a:xfrm>
              <a:off x="3802050" y="41250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59" name="Oval"/>
            <p:cNvSpPr/>
            <p:nvPr/>
          </p:nvSpPr>
          <p:spPr>
            <a:xfrm>
              <a:off x="3802050" y="78750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60" name="Oval"/>
            <p:cNvSpPr/>
            <p:nvPr/>
          </p:nvSpPr>
          <p:spPr>
            <a:xfrm>
              <a:off x="3802050" y="1162498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61" name="Oval"/>
            <p:cNvSpPr/>
            <p:nvPr/>
          </p:nvSpPr>
          <p:spPr>
            <a:xfrm>
              <a:off x="3802050" y="153749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62" name="Oval"/>
            <p:cNvSpPr/>
            <p:nvPr/>
          </p:nvSpPr>
          <p:spPr>
            <a:xfrm>
              <a:off x="3802050" y="191248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63" name="Oval"/>
            <p:cNvSpPr/>
            <p:nvPr/>
          </p:nvSpPr>
          <p:spPr>
            <a:xfrm>
              <a:off x="3802050" y="2287480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64" name="Oval"/>
            <p:cNvSpPr/>
            <p:nvPr/>
          </p:nvSpPr>
          <p:spPr>
            <a:xfrm>
              <a:off x="3802050" y="2662475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65" name="Oval"/>
            <p:cNvSpPr/>
            <p:nvPr/>
          </p:nvSpPr>
          <p:spPr>
            <a:xfrm>
              <a:off x="3802050" y="3037469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66" name="Oval"/>
            <p:cNvSpPr/>
            <p:nvPr/>
          </p:nvSpPr>
          <p:spPr>
            <a:xfrm>
              <a:off x="3802050" y="341246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67" name="Oval"/>
            <p:cNvSpPr/>
            <p:nvPr/>
          </p:nvSpPr>
          <p:spPr>
            <a:xfrm>
              <a:off x="3802050" y="3787457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68" name="Oval"/>
            <p:cNvSpPr/>
            <p:nvPr/>
          </p:nvSpPr>
          <p:spPr>
            <a:xfrm>
              <a:off x="3802050" y="416245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69" name="Oval"/>
            <p:cNvSpPr/>
            <p:nvPr/>
          </p:nvSpPr>
          <p:spPr>
            <a:xfrm>
              <a:off x="3802050" y="453744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70" name="Oval"/>
            <p:cNvSpPr/>
            <p:nvPr/>
          </p:nvSpPr>
          <p:spPr>
            <a:xfrm>
              <a:off x="3802050" y="491244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71" name="Oval"/>
            <p:cNvSpPr/>
            <p:nvPr/>
          </p:nvSpPr>
          <p:spPr>
            <a:xfrm>
              <a:off x="3802050" y="528743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72" name="Oval"/>
            <p:cNvSpPr/>
            <p:nvPr/>
          </p:nvSpPr>
          <p:spPr>
            <a:xfrm>
              <a:off x="3802050" y="566242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73" name="Oval"/>
            <p:cNvSpPr/>
            <p:nvPr/>
          </p:nvSpPr>
          <p:spPr>
            <a:xfrm>
              <a:off x="0" y="6037423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74" name="Oval"/>
            <p:cNvSpPr/>
            <p:nvPr/>
          </p:nvSpPr>
          <p:spPr>
            <a:xfrm>
              <a:off x="0" y="6412417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75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76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77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78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79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80" name="Oval"/>
            <p:cNvSpPr/>
            <p:nvPr/>
          </p:nvSpPr>
          <p:spPr>
            <a:xfrm>
              <a:off x="0" y="866238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81" name="Oval"/>
            <p:cNvSpPr/>
            <p:nvPr/>
          </p:nvSpPr>
          <p:spPr>
            <a:xfrm>
              <a:off x="3801943" y="6037423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82" name="Oval"/>
            <p:cNvSpPr/>
            <p:nvPr/>
          </p:nvSpPr>
          <p:spPr>
            <a:xfrm>
              <a:off x="3801943" y="6412417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83" name="Oval"/>
            <p:cNvSpPr/>
            <p:nvPr/>
          </p:nvSpPr>
          <p:spPr>
            <a:xfrm>
              <a:off x="3801943" y="6787412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84" name="Oval"/>
            <p:cNvSpPr/>
            <p:nvPr/>
          </p:nvSpPr>
          <p:spPr>
            <a:xfrm>
              <a:off x="3801943" y="7162406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85" name="Oval"/>
            <p:cNvSpPr/>
            <p:nvPr/>
          </p:nvSpPr>
          <p:spPr>
            <a:xfrm>
              <a:off x="3801943" y="753740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86" name="Oval"/>
            <p:cNvSpPr/>
            <p:nvPr/>
          </p:nvSpPr>
          <p:spPr>
            <a:xfrm>
              <a:off x="3801943" y="7912394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87" name="Oval"/>
            <p:cNvSpPr/>
            <p:nvPr/>
          </p:nvSpPr>
          <p:spPr>
            <a:xfrm>
              <a:off x="3801943" y="8287388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88" name="Oval"/>
            <p:cNvSpPr/>
            <p:nvPr/>
          </p:nvSpPr>
          <p:spPr>
            <a:xfrm>
              <a:off x="3801943" y="8662382"/>
              <a:ext cx="292906" cy="28921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289" name="Oval"/>
            <p:cNvSpPr/>
            <p:nvPr/>
          </p:nvSpPr>
          <p:spPr>
            <a:xfrm>
              <a:off x="107" y="0"/>
              <a:ext cx="292906" cy="28921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6290" name="Connection Line"/>
            <p:cNvCxnSpPr>
              <a:stCxn id="6244" idx="0"/>
              <a:endCxn id="6257" idx="0"/>
            </p:cNvCxnSpPr>
            <p:nvPr/>
          </p:nvCxnSpPr>
          <p:spPr>
            <a:xfrm flipV="1">
              <a:off x="146559" y="182122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291" name="Connection Line"/>
            <p:cNvCxnSpPr>
              <a:stCxn id="6260" idx="0"/>
              <a:endCxn id="6244" idx="0"/>
            </p:cNvCxnSpPr>
            <p:nvPr/>
          </p:nvCxnSpPr>
          <p:spPr>
            <a:xfrm flipH="1">
              <a:off x="146559" y="1307105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292" name="Connection Line"/>
            <p:cNvCxnSpPr>
              <a:stCxn id="6261" idx="0"/>
              <a:endCxn id="6244" idx="0"/>
            </p:cNvCxnSpPr>
            <p:nvPr/>
          </p:nvCxnSpPr>
          <p:spPr>
            <a:xfrm flipH="1" flipV="1">
              <a:off x="146559" y="1307105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293" name="Connection Line"/>
            <p:cNvCxnSpPr>
              <a:stCxn id="6244" idx="0"/>
              <a:endCxn id="6262" idx="0"/>
            </p:cNvCxnSpPr>
            <p:nvPr/>
          </p:nvCxnSpPr>
          <p:spPr>
            <a:xfrm>
              <a:off x="146559" y="1307105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294" name="Connection Line"/>
            <p:cNvCxnSpPr>
              <a:stCxn id="6244" idx="0"/>
              <a:endCxn id="6263" idx="0"/>
            </p:cNvCxnSpPr>
            <p:nvPr/>
          </p:nvCxnSpPr>
          <p:spPr>
            <a:xfrm>
              <a:off x="146559" y="1307105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295" name="Connection Line"/>
            <p:cNvCxnSpPr>
              <a:stCxn id="6264" idx="0"/>
              <a:endCxn id="6244" idx="0"/>
            </p:cNvCxnSpPr>
            <p:nvPr/>
          </p:nvCxnSpPr>
          <p:spPr>
            <a:xfrm flipH="1" flipV="1">
              <a:off x="146559" y="1307105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296" name="Connection Line"/>
            <p:cNvCxnSpPr>
              <a:stCxn id="6249" idx="0"/>
              <a:endCxn id="6265" idx="0"/>
            </p:cNvCxnSpPr>
            <p:nvPr/>
          </p:nvCxnSpPr>
          <p:spPr>
            <a:xfrm flipV="1">
              <a:off x="146559" y="3182076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297" name="Connection Line"/>
            <p:cNvCxnSpPr>
              <a:stCxn id="6266" idx="0"/>
              <a:endCxn id="6249" idx="0"/>
            </p:cNvCxnSpPr>
            <p:nvPr/>
          </p:nvCxnSpPr>
          <p:spPr>
            <a:xfrm flipH="1" flipV="1">
              <a:off x="146559" y="3182076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298" name="Connection Line"/>
            <p:cNvCxnSpPr>
              <a:stCxn id="6249" idx="0"/>
              <a:endCxn id="6267" idx="0"/>
            </p:cNvCxnSpPr>
            <p:nvPr/>
          </p:nvCxnSpPr>
          <p:spPr>
            <a:xfrm>
              <a:off x="146559" y="3182076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299" name="Connection Line"/>
            <p:cNvCxnSpPr>
              <a:stCxn id="6249" idx="0"/>
              <a:endCxn id="6268" idx="0"/>
            </p:cNvCxnSpPr>
            <p:nvPr/>
          </p:nvCxnSpPr>
          <p:spPr>
            <a:xfrm>
              <a:off x="146559" y="3182076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300" name="Connection Line"/>
            <p:cNvCxnSpPr>
              <a:stCxn id="6249" idx="0"/>
              <a:endCxn id="6269" idx="0"/>
            </p:cNvCxnSpPr>
            <p:nvPr/>
          </p:nvCxnSpPr>
          <p:spPr>
            <a:xfrm>
              <a:off x="146559" y="3182076"/>
              <a:ext cx="3801944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301" name="Connection Line"/>
            <p:cNvCxnSpPr>
              <a:stCxn id="6249" idx="0"/>
              <a:endCxn id="6270" idx="0"/>
            </p:cNvCxnSpPr>
            <p:nvPr/>
          </p:nvCxnSpPr>
          <p:spPr>
            <a:xfrm>
              <a:off x="146559" y="3182076"/>
              <a:ext cx="3801944" cy="187497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302" name="Connection Line"/>
            <p:cNvCxnSpPr>
              <a:stCxn id="6269" idx="0"/>
              <a:endCxn id="6255" idx="0"/>
            </p:cNvCxnSpPr>
            <p:nvPr/>
          </p:nvCxnSpPr>
          <p:spPr>
            <a:xfrm flipH="1">
              <a:off x="146559" y="4682053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303" name="Connection Line"/>
            <p:cNvCxnSpPr>
              <a:stCxn id="6270" idx="0"/>
              <a:endCxn id="6255" idx="0"/>
            </p:cNvCxnSpPr>
            <p:nvPr/>
          </p:nvCxnSpPr>
          <p:spPr>
            <a:xfrm flipH="1">
              <a:off x="146559" y="5057047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304" name="Connection Line"/>
            <p:cNvCxnSpPr>
              <a:stCxn id="6271" idx="0"/>
              <a:endCxn id="6255" idx="0"/>
            </p:cNvCxnSpPr>
            <p:nvPr/>
          </p:nvCxnSpPr>
          <p:spPr>
            <a:xfrm flipH="1">
              <a:off x="146559" y="5432041"/>
              <a:ext cx="3801944" cy="2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305" name="Connection Line"/>
            <p:cNvCxnSpPr>
              <a:stCxn id="6272" idx="0"/>
              <a:endCxn id="6255" idx="0"/>
            </p:cNvCxnSpPr>
            <p:nvPr/>
          </p:nvCxnSpPr>
          <p:spPr>
            <a:xfrm flipH="1" flipV="1">
              <a:off x="146559" y="5432042"/>
              <a:ext cx="3801944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306" name="Connection Line"/>
            <p:cNvCxnSpPr>
              <a:stCxn id="6281" idx="0"/>
              <a:endCxn id="6255" idx="0"/>
            </p:cNvCxnSpPr>
            <p:nvPr/>
          </p:nvCxnSpPr>
          <p:spPr>
            <a:xfrm flipH="1" flipV="1">
              <a:off x="146559" y="5432042"/>
              <a:ext cx="3801837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307" name="Connection Line"/>
            <p:cNvCxnSpPr>
              <a:stCxn id="6282" idx="0"/>
              <a:endCxn id="6255" idx="0"/>
            </p:cNvCxnSpPr>
            <p:nvPr/>
          </p:nvCxnSpPr>
          <p:spPr>
            <a:xfrm flipH="1" flipV="1">
              <a:off x="146559" y="5432042"/>
              <a:ext cx="3801837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308" name="Connection Line"/>
            <p:cNvCxnSpPr>
              <a:stCxn id="6278" idx="0"/>
              <a:endCxn id="6283" idx="0"/>
            </p:cNvCxnSpPr>
            <p:nvPr/>
          </p:nvCxnSpPr>
          <p:spPr>
            <a:xfrm flipV="1">
              <a:off x="146452" y="6932019"/>
              <a:ext cx="3801944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309" name="Connection Line"/>
            <p:cNvCxnSpPr>
              <a:stCxn id="6278" idx="0"/>
              <a:endCxn id="6284" idx="0"/>
            </p:cNvCxnSpPr>
            <p:nvPr/>
          </p:nvCxnSpPr>
          <p:spPr>
            <a:xfrm flipV="1">
              <a:off x="146452" y="7307013"/>
              <a:ext cx="3801944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310" name="Connection Line"/>
            <p:cNvCxnSpPr>
              <a:stCxn id="6278" idx="0"/>
              <a:endCxn id="6285" idx="0"/>
            </p:cNvCxnSpPr>
            <p:nvPr/>
          </p:nvCxnSpPr>
          <p:spPr>
            <a:xfrm flipV="1">
              <a:off x="146452" y="7682007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311" name="Connection Line"/>
            <p:cNvCxnSpPr>
              <a:stCxn id="6278" idx="0"/>
              <a:endCxn id="6286" idx="0"/>
            </p:cNvCxnSpPr>
            <p:nvPr/>
          </p:nvCxnSpPr>
          <p:spPr>
            <a:xfrm>
              <a:off x="146452" y="8057001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312" name="Connection Line"/>
            <p:cNvCxnSpPr>
              <a:stCxn id="6278" idx="0"/>
              <a:endCxn id="6287" idx="0"/>
            </p:cNvCxnSpPr>
            <p:nvPr/>
          </p:nvCxnSpPr>
          <p:spPr>
            <a:xfrm>
              <a:off x="146452" y="8057001"/>
              <a:ext cx="3801944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313" name="Connection Line"/>
            <p:cNvCxnSpPr>
              <a:stCxn id="6278" idx="0"/>
              <a:endCxn id="6288" idx="0"/>
            </p:cNvCxnSpPr>
            <p:nvPr/>
          </p:nvCxnSpPr>
          <p:spPr>
            <a:xfrm>
              <a:off x="146452" y="8057001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314" name="Connection Line"/>
            <p:cNvCxnSpPr>
              <a:stCxn id="6265" idx="0"/>
              <a:endCxn id="6251" idx="0"/>
            </p:cNvCxnSpPr>
            <p:nvPr/>
          </p:nvCxnSpPr>
          <p:spPr>
            <a:xfrm flipH="1">
              <a:off x="146559" y="3182076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315" name="Connection Line"/>
            <p:cNvCxnSpPr>
              <a:stCxn id="6265" idx="0"/>
              <a:endCxn id="6256" idx="0"/>
            </p:cNvCxnSpPr>
            <p:nvPr/>
          </p:nvCxnSpPr>
          <p:spPr>
            <a:xfrm flipH="1">
              <a:off x="146559" y="3182076"/>
              <a:ext cx="3801944" cy="262496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316" name="Connection Line"/>
            <p:cNvCxnSpPr>
              <a:stCxn id="6266" idx="0"/>
              <a:endCxn id="6252" idx="0"/>
            </p:cNvCxnSpPr>
            <p:nvPr/>
          </p:nvCxnSpPr>
          <p:spPr>
            <a:xfrm flipH="1">
              <a:off x="146559" y="3557070"/>
              <a:ext cx="3801944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317" name="Connection Line"/>
            <p:cNvCxnSpPr>
              <a:stCxn id="6266" idx="0"/>
              <a:endCxn id="6256" idx="0"/>
            </p:cNvCxnSpPr>
            <p:nvPr/>
          </p:nvCxnSpPr>
          <p:spPr>
            <a:xfrm flipH="1">
              <a:off x="146559" y="3557070"/>
              <a:ext cx="3801944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318" name="Connection Line"/>
            <p:cNvCxnSpPr>
              <a:stCxn id="6267" idx="0"/>
              <a:endCxn id="6254" idx="0"/>
            </p:cNvCxnSpPr>
            <p:nvPr/>
          </p:nvCxnSpPr>
          <p:spPr>
            <a:xfrm flipH="1">
              <a:off x="146559" y="3932064"/>
              <a:ext cx="3801944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319" name="Connection Line"/>
            <p:cNvCxnSpPr>
              <a:stCxn id="6273" idx="0"/>
              <a:endCxn id="6267" idx="0"/>
            </p:cNvCxnSpPr>
            <p:nvPr/>
          </p:nvCxnSpPr>
          <p:spPr>
            <a:xfrm flipV="1">
              <a:off x="146452" y="3932064"/>
              <a:ext cx="3802051" cy="224996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320" name="Connection Line"/>
            <p:cNvCxnSpPr>
              <a:stCxn id="6273" idx="0"/>
              <a:endCxn id="6282" idx="0"/>
            </p:cNvCxnSpPr>
            <p:nvPr/>
          </p:nvCxnSpPr>
          <p:spPr>
            <a:xfrm>
              <a:off x="146452" y="6182030"/>
              <a:ext cx="3801944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321" name="Connection Line"/>
            <p:cNvCxnSpPr>
              <a:stCxn id="6252" idx="0"/>
              <a:endCxn id="6268" idx="0"/>
            </p:cNvCxnSpPr>
            <p:nvPr/>
          </p:nvCxnSpPr>
          <p:spPr>
            <a:xfrm flipV="1">
              <a:off x="146559" y="4307059"/>
              <a:ext cx="3801944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322" name="Connection Line"/>
            <p:cNvCxnSpPr>
              <a:stCxn id="6274" idx="0"/>
              <a:endCxn id="6268" idx="0"/>
            </p:cNvCxnSpPr>
            <p:nvPr/>
          </p:nvCxnSpPr>
          <p:spPr>
            <a:xfrm flipV="1">
              <a:off x="146452" y="4307059"/>
              <a:ext cx="3802051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323" name="Connection Line"/>
            <p:cNvCxnSpPr>
              <a:stCxn id="6281" idx="0"/>
              <a:endCxn id="6253" idx="0"/>
            </p:cNvCxnSpPr>
            <p:nvPr/>
          </p:nvCxnSpPr>
          <p:spPr>
            <a:xfrm flipH="1" flipV="1">
              <a:off x="146559" y="4682053"/>
              <a:ext cx="3801837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324" name="Connection Line"/>
            <p:cNvCxnSpPr>
              <a:stCxn id="6252" idx="0"/>
              <a:endCxn id="6282" idx="0"/>
            </p:cNvCxnSpPr>
            <p:nvPr/>
          </p:nvCxnSpPr>
          <p:spPr>
            <a:xfrm>
              <a:off x="146559" y="4307059"/>
              <a:ext cx="3801837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325" name="Connection Line"/>
            <p:cNvCxnSpPr>
              <a:stCxn id="6272" idx="0"/>
              <a:endCxn id="6250" idx="0"/>
            </p:cNvCxnSpPr>
            <p:nvPr/>
          </p:nvCxnSpPr>
          <p:spPr>
            <a:xfrm flipH="1" flipV="1">
              <a:off x="146559" y="3557070"/>
              <a:ext cx="3801944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326" name="Connection Line"/>
            <p:cNvCxnSpPr>
              <a:stCxn id="6271" idx="0"/>
              <a:endCxn id="6251" idx="0"/>
            </p:cNvCxnSpPr>
            <p:nvPr/>
          </p:nvCxnSpPr>
          <p:spPr>
            <a:xfrm flipH="1" flipV="1">
              <a:off x="146559" y="3932065"/>
              <a:ext cx="3801944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327" name="Connection Line"/>
            <p:cNvCxnSpPr>
              <a:stCxn id="6250" idx="0"/>
              <a:endCxn id="6267" idx="0"/>
            </p:cNvCxnSpPr>
            <p:nvPr/>
          </p:nvCxnSpPr>
          <p:spPr>
            <a:xfrm>
              <a:off x="146559" y="3557070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328" name="Connection Line"/>
            <p:cNvCxnSpPr>
              <a:stCxn id="6274" idx="0"/>
              <a:endCxn id="6282" idx="0"/>
            </p:cNvCxnSpPr>
            <p:nvPr/>
          </p:nvCxnSpPr>
          <p:spPr>
            <a:xfrm>
              <a:off x="146452" y="6557025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329" name="Connection Line"/>
            <p:cNvCxnSpPr>
              <a:stCxn id="6264" idx="0"/>
              <a:endCxn id="6243" idx="0"/>
            </p:cNvCxnSpPr>
            <p:nvPr/>
          </p:nvCxnSpPr>
          <p:spPr>
            <a:xfrm flipH="1" flipV="1">
              <a:off x="146559" y="932111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330" name="Connection Line"/>
            <p:cNvCxnSpPr>
              <a:stCxn id="6246" idx="0"/>
              <a:endCxn id="6260" idx="0"/>
            </p:cNvCxnSpPr>
            <p:nvPr/>
          </p:nvCxnSpPr>
          <p:spPr>
            <a:xfrm flipV="1">
              <a:off x="146559" y="1307105"/>
              <a:ext cx="3801944" cy="74999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331" name="Connection Line"/>
            <p:cNvCxnSpPr>
              <a:stCxn id="6247" idx="0"/>
              <a:endCxn id="6259" idx="0"/>
            </p:cNvCxnSpPr>
            <p:nvPr/>
          </p:nvCxnSpPr>
          <p:spPr>
            <a:xfrm flipV="1">
              <a:off x="146559" y="932110"/>
              <a:ext cx="3801944" cy="149997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332" name="Connection Line"/>
            <p:cNvCxnSpPr>
              <a:stCxn id="6242" idx="0"/>
              <a:endCxn id="6263" idx="0"/>
            </p:cNvCxnSpPr>
            <p:nvPr/>
          </p:nvCxnSpPr>
          <p:spPr>
            <a:xfrm>
              <a:off x="146559" y="557117"/>
              <a:ext cx="3801944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333" name="Connection Line"/>
            <p:cNvCxnSpPr>
              <a:stCxn id="6258" idx="0"/>
              <a:endCxn id="6289" idx="0"/>
            </p:cNvCxnSpPr>
            <p:nvPr/>
          </p:nvCxnSpPr>
          <p:spPr>
            <a:xfrm flipH="1" flipV="1">
              <a:off x="146559" y="144607"/>
              <a:ext cx="3801944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334" name="Connection Line"/>
            <p:cNvCxnSpPr>
              <a:stCxn id="6242" idx="0"/>
              <a:endCxn id="6259" idx="0"/>
            </p:cNvCxnSpPr>
            <p:nvPr/>
          </p:nvCxnSpPr>
          <p:spPr>
            <a:xfrm>
              <a:off x="146559" y="557117"/>
              <a:ext cx="3801944" cy="37499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335" name="Connection Line"/>
            <p:cNvCxnSpPr>
              <a:stCxn id="6248" idx="0"/>
              <a:endCxn id="6263" idx="0"/>
            </p:cNvCxnSpPr>
            <p:nvPr/>
          </p:nvCxnSpPr>
          <p:spPr>
            <a:xfrm flipV="1">
              <a:off x="146559" y="2432087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336" name="Connection Line"/>
            <p:cNvCxnSpPr>
              <a:stCxn id="6261" idx="0"/>
              <a:endCxn id="6245" idx="0"/>
            </p:cNvCxnSpPr>
            <p:nvPr/>
          </p:nvCxnSpPr>
          <p:spPr>
            <a:xfrm flipH="1">
              <a:off x="146559" y="1682099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337" name="Connection Line"/>
            <p:cNvCxnSpPr>
              <a:stCxn id="6247" idx="0"/>
              <a:endCxn id="6257" idx="0"/>
            </p:cNvCxnSpPr>
            <p:nvPr/>
          </p:nvCxnSpPr>
          <p:spPr>
            <a:xfrm flipV="1">
              <a:off x="146559" y="182122"/>
              <a:ext cx="3801944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338" name="Connection Line"/>
            <p:cNvCxnSpPr>
              <a:stCxn id="6247" idx="0"/>
              <a:endCxn id="6262" idx="0"/>
            </p:cNvCxnSpPr>
            <p:nvPr/>
          </p:nvCxnSpPr>
          <p:spPr>
            <a:xfrm flipV="1">
              <a:off x="146559" y="2057093"/>
              <a:ext cx="3801944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339" name="Connection Line"/>
            <p:cNvCxnSpPr>
              <a:stCxn id="6248" idx="0"/>
              <a:endCxn id="6267" idx="0"/>
            </p:cNvCxnSpPr>
            <p:nvPr/>
          </p:nvCxnSpPr>
          <p:spPr>
            <a:xfrm>
              <a:off x="146559" y="2807082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340" name="Connection Line"/>
            <p:cNvCxnSpPr>
              <a:stCxn id="6248" idx="0"/>
              <a:endCxn id="6259" idx="0"/>
            </p:cNvCxnSpPr>
            <p:nvPr/>
          </p:nvCxnSpPr>
          <p:spPr>
            <a:xfrm flipV="1">
              <a:off x="146559" y="932110"/>
              <a:ext cx="3801944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341" name="Connection Line"/>
            <p:cNvCxnSpPr>
              <a:stCxn id="6269" idx="0"/>
              <a:endCxn id="6245" idx="0"/>
            </p:cNvCxnSpPr>
            <p:nvPr/>
          </p:nvCxnSpPr>
          <p:spPr>
            <a:xfrm flipH="1" flipV="1">
              <a:off x="146559" y="1682099"/>
              <a:ext cx="3801944" cy="299995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342" name="Connection Line"/>
            <p:cNvCxnSpPr>
              <a:stCxn id="6276" idx="0"/>
              <a:endCxn id="6283" idx="0"/>
            </p:cNvCxnSpPr>
            <p:nvPr/>
          </p:nvCxnSpPr>
          <p:spPr>
            <a:xfrm flipV="1">
              <a:off x="146452" y="6932019"/>
              <a:ext cx="3801944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343" name="Connection Line"/>
            <p:cNvCxnSpPr>
              <a:stCxn id="6284" idx="0"/>
              <a:endCxn id="6279" idx="0"/>
            </p:cNvCxnSpPr>
            <p:nvPr/>
          </p:nvCxnSpPr>
          <p:spPr>
            <a:xfrm flipH="1">
              <a:off x="146452" y="7307013"/>
              <a:ext cx="3801944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344" name="Connection Line"/>
            <p:cNvCxnSpPr>
              <a:stCxn id="6280" idx="0"/>
              <a:endCxn id="6283" idx="0"/>
            </p:cNvCxnSpPr>
            <p:nvPr/>
          </p:nvCxnSpPr>
          <p:spPr>
            <a:xfrm flipV="1">
              <a:off x="146452" y="6932019"/>
              <a:ext cx="3801944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345" name="Connection Line"/>
            <p:cNvCxnSpPr>
              <a:stCxn id="6287" idx="0"/>
              <a:endCxn id="6277" idx="0"/>
            </p:cNvCxnSpPr>
            <p:nvPr/>
          </p:nvCxnSpPr>
          <p:spPr>
            <a:xfrm flipH="1" flipV="1">
              <a:off x="146452" y="7682007"/>
              <a:ext cx="3801944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346" name="Connection Line"/>
            <p:cNvCxnSpPr>
              <a:stCxn id="6285" idx="0"/>
              <a:endCxn id="6277" idx="0"/>
            </p:cNvCxnSpPr>
            <p:nvPr/>
          </p:nvCxnSpPr>
          <p:spPr>
            <a:xfrm flipH="1">
              <a:off x="146452" y="7682007"/>
              <a:ext cx="3801944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347" name="Connection Line"/>
            <p:cNvCxnSpPr>
              <a:stCxn id="6284" idx="0"/>
              <a:endCxn id="6253" idx="0"/>
            </p:cNvCxnSpPr>
            <p:nvPr/>
          </p:nvCxnSpPr>
          <p:spPr>
            <a:xfrm flipH="1" flipV="1">
              <a:off x="146559" y="4682053"/>
              <a:ext cx="3801837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348" name="Connection Line"/>
            <p:cNvCxnSpPr>
              <a:stCxn id="6261" idx="0"/>
              <a:endCxn id="6248" idx="0"/>
            </p:cNvCxnSpPr>
            <p:nvPr/>
          </p:nvCxnSpPr>
          <p:spPr>
            <a:xfrm flipH="1">
              <a:off x="146559" y="1682099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349" name="Connection Line"/>
            <p:cNvCxnSpPr>
              <a:stCxn id="6258" idx="0"/>
              <a:endCxn id="6245" idx="0"/>
            </p:cNvCxnSpPr>
            <p:nvPr/>
          </p:nvCxnSpPr>
          <p:spPr>
            <a:xfrm flipH="1">
              <a:off x="146559" y="557116"/>
              <a:ext cx="3801944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  <p:grpSp>
        <p:nvGrpSpPr>
          <p:cNvPr id="6458" name="Group"/>
          <p:cNvGrpSpPr/>
          <p:nvPr/>
        </p:nvGrpSpPr>
        <p:grpSpPr>
          <a:xfrm>
            <a:off x="8572500" y="444499"/>
            <a:ext cx="4094957" cy="8951600"/>
            <a:chOff x="0" y="0"/>
            <a:chExt cx="4094956" cy="8951598"/>
          </a:xfrm>
        </p:grpSpPr>
        <p:sp>
          <p:nvSpPr>
            <p:cNvPr id="6351" name="Oval"/>
            <p:cNvSpPr/>
            <p:nvPr/>
          </p:nvSpPr>
          <p:spPr>
            <a:xfrm>
              <a:off x="106" y="412510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52" name="Oval"/>
            <p:cNvSpPr/>
            <p:nvPr/>
          </p:nvSpPr>
          <p:spPr>
            <a:xfrm>
              <a:off x="106" y="787504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53" name="Oval"/>
            <p:cNvSpPr/>
            <p:nvPr/>
          </p:nvSpPr>
          <p:spPr>
            <a:xfrm>
              <a:off x="106" y="1162498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54" name="Oval"/>
            <p:cNvSpPr/>
            <p:nvPr/>
          </p:nvSpPr>
          <p:spPr>
            <a:xfrm>
              <a:off x="106" y="1537493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55" name="Oval"/>
            <p:cNvSpPr/>
            <p:nvPr/>
          </p:nvSpPr>
          <p:spPr>
            <a:xfrm>
              <a:off x="106" y="1912486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56" name="Oval"/>
            <p:cNvSpPr/>
            <p:nvPr/>
          </p:nvSpPr>
          <p:spPr>
            <a:xfrm>
              <a:off x="106" y="2287480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57" name="Oval"/>
            <p:cNvSpPr/>
            <p:nvPr/>
          </p:nvSpPr>
          <p:spPr>
            <a:xfrm>
              <a:off x="106" y="2662475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58" name="Oval"/>
            <p:cNvSpPr/>
            <p:nvPr/>
          </p:nvSpPr>
          <p:spPr>
            <a:xfrm>
              <a:off x="106" y="303747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59" name="Oval"/>
            <p:cNvSpPr/>
            <p:nvPr/>
          </p:nvSpPr>
          <p:spPr>
            <a:xfrm>
              <a:off x="106" y="3412463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60" name="Oval"/>
            <p:cNvSpPr/>
            <p:nvPr/>
          </p:nvSpPr>
          <p:spPr>
            <a:xfrm>
              <a:off x="106" y="3787457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61" name="Oval"/>
            <p:cNvSpPr/>
            <p:nvPr/>
          </p:nvSpPr>
          <p:spPr>
            <a:xfrm>
              <a:off x="106" y="4162452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62" name="Oval"/>
            <p:cNvSpPr/>
            <p:nvPr/>
          </p:nvSpPr>
          <p:spPr>
            <a:xfrm>
              <a:off x="106" y="4537446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63" name="Oval"/>
            <p:cNvSpPr/>
            <p:nvPr/>
          </p:nvSpPr>
          <p:spPr>
            <a:xfrm>
              <a:off x="106" y="491244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64" name="Oval"/>
            <p:cNvSpPr/>
            <p:nvPr/>
          </p:nvSpPr>
          <p:spPr>
            <a:xfrm>
              <a:off x="106" y="5287434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65" name="Oval"/>
            <p:cNvSpPr/>
            <p:nvPr/>
          </p:nvSpPr>
          <p:spPr>
            <a:xfrm>
              <a:off x="106" y="5662428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66" name="Oval"/>
            <p:cNvSpPr/>
            <p:nvPr/>
          </p:nvSpPr>
          <p:spPr>
            <a:xfrm>
              <a:off x="3802050" y="37515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67" name="Oval"/>
            <p:cNvSpPr/>
            <p:nvPr/>
          </p:nvSpPr>
          <p:spPr>
            <a:xfrm>
              <a:off x="3802050" y="412509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68" name="Oval"/>
            <p:cNvSpPr/>
            <p:nvPr/>
          </p:nvSpPr>
          <p:spPr>
            <a:xfrm>
              <a:off x="3802050" y="787503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69" name="Oval"/>
            <p:cNvSpPr/>
            <p:nvPr/>
          </p:nvSpPr>
          <p:spPr>
            <a:xfrm>
              <a:off x="3802050" y="1162498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70" name="Oval"/>
            <p:cNvSpPr/>
            <p:nvPr/>
          </p:nvSpPr>
          <p:spPr>
            <a:xfrm>
              <a:off x="3802050" y="1537492"/>
              <a:ext cx="292907" cy="28921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71" name="Oval"/>
            <p:cNvSpPr/>
            <p:nvPr/>
          </p:nvSpPr>
          <p:spPr>
            <a:xfrm>
              <a:off x="3802050" y="1912486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72" name="Oval"/>
            <p:cNvSpPr/>
            <p:nvPr/>
          </p:nvSpPr>
          <p:spPr>
            <a:xfrm>
              <a:off x="3802050" y="2287480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73" name="Oval"/>
            <p:cNvSpPr/>
            <p:nvPr/>
          </p:nvSpPr>
          <p:spPr>
            <a:xfrm>
              <a:off x="3802050" y="2662475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74" name="Oval"/>
            <p:cNvSpPr/>
            <p:nvPr/>
          </p:nvSpPr>
          <p:spPr>
            <a:xfrm>
              <a:off x="3802050" y="303747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75" name="Oval"/>
            <p:cNvSpPr/>
            <p:nvPr/>
          </p:nvSpPr>
          <p:spPr>
            <a:xfrm>
              <a:off x="3802050" y="3412463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76" name="Oval"/>
            <p:cNvSpPr/>
            <p:nvPr/>
          </p:nvSpPr>
          <p:spPr>
            <a:xfrm>
              <a:off x="3802050" y="3787457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77" name="Oval"/>
            <p:cNvSpPr/>
            <p:nvPr/>
          </p:nvSpPr>
          <p:spPr>
            <a:xfrm>
              <a:off x="3802050" y="4162452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78" name="Oval"/>
            <p:cNvSpPr/>
            <p:nvPr/>
          </p:nvSpPr>
          <p:spPr>
            <a:xfrm>
              <a:off x="3802050" y="4537446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79" name="Oval"/>
            <p:cNvSpPr/>
            <p:nvPr/>
          </p:nvSpPr>
          <p:spPr>
            <a:xfrm>
              <a:off x="3802050" y="4912440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80" name="Oval"/>
            <p:cNvSpPr/>
            <p:nvPr/>
          </p:nvSpPr>
          <p:spPr>
            <a:xfrm>
              <a:off x="3802050" y="5287434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81" name="Oval"/>
            <p:cNvSpPr/>
            <p:nvPr/>
          </p:nvSpPr>
          <p:spPr>
            <a:xfrm>
              <a:off x="3802050" y="5662428"/>
              <a:ext cx="292907" cy="28921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82" name="Oval"/>
            <p:cNvSpPr/>
            <p:nvPr/>
          </p:nvSpPr>
          <p:spPr>
            <a:xfrm>
              <a:off x="0" y="6037424"/>
              <a:ext cx="292906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83" name="Oval"/>
            <p:cNvSpPr/>
            <p:nvPr/>
          </p:nvSpPr>
          <p:spPr>
            <a:xfrm>
              <a:off x="0" y="6412417"/>
              <a:ext cx="292906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84" name="Oval"/>
            <p:cNvSpPr/>
            <p:nvPr/>
          </p:nvSpPr>
          <p:spPr>
            <a:xfrm>
              <a:off x="0" y="6787412"/>
              <a:ext cx="292906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85" name="Oval"/>
            <p:cNvSpPr/>
            <p:nvPr/>
          </p:nvSpPr>
          <p:spPr>
            <a:xfrm>
              <a:off x="0" y="7162406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86" name="Oval"/>
            <p:cNvSpPr/>
            <p:nvPr/>
          </p:nvSpPr>
          <p:spPr>
            <a:xfrm>
              <a:off x="0" y="7537400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87" name="Oval"/>
            <p:cNvSpPr/>
            <p:nvPr/>
          </p:nvSpPr>
          <p:spPr>
            <a:xfrm>
              <a:off x="0" y="791239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88" name="Oval"/>
            <p:cNvSpPr/>
            <p:nvPr/>
          </p:nvSpPr>
          <p:spPr>
            <a:xfrm>
              <a:off x="0" y="8287388"/>
              <a:ext cx="292906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89" name="Oval"/>
            <p:cNvSpPr/>
            <p:nvPr/>
          </p:nvSpPr>
          <p:spPr>
            <a:xfrm>
              <a:off x="0" y="8662384"/>
              <a:ext cx="292906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90" name="Oval"/>
            <p:cNvSpPr/>
            <p:nvPr/>
          </p:nvSpPr>
          <p:spPr>
            <a:xfrm>
              <a:off x="3801943" y="6037423"/>
              <a:ext cx="292907" cy="28921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91" name="Oval"/>
            <p:cNvSpPr/>
            <p:nvPr/>
          </p:nvSpPr>
          <p:spPr>
            <a:xfrm>
              <a:off x="3801943" y="6412417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92" name="Oval"/>
            <p:cNvSpPr/>
            <p:nvPr/>
          </p:nvSpPr>
          <p:spPr>
            <a:xfrm>
              <a:off x="3801943" y="6787412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93" name="Oval"/>
            <p:cNvSpPr/>
            <p:nvPr/>
          </p:nvSpPr>
          <p:spPr>
            <a:xfrm>
              <a:off x="3801943" y="7162406"/>
              <a:ext cx="292907" cy="2892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94" name="Oval"/>
            <p:cNvSpPr/>
            <p:nvPr/>
          </p:nvSpPr>
          <p:spPr>
            <a:xfrm>
              <a:off x="3801943" y="7537400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95" name="Oval"/>
            <p:cNvSpPr/>
            <p:nvPr/>
          </p:nvSpPr>
          <p:spPr>
            <a:xfrm>
              <a:off x="3801943" y="7912394"/>
              <a:ext cx="292907" cy="28921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96" name="Oval"/>
            <p:cNvSpPr/>
            <p:nvPr/>
          </p:nvSpPr>
          <p:spPr>
            <a:xfrm>
              <a:off x="3801943" y="8287388"/>
              <a:ext cx="292907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97" name="Oval"/>
            <p:cNvSpPr/>
            <p:nvPr/>
          </p:nvSpPr>
          <p:spPr>
            <a:xfrm>
              <a:off x="3801943" y="8662382"/>
              <a:ext cx="292907" cy="289216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98" name="Oval"/>
            <p:cNvSpPr/>
            <p:nvPr/>
          </p:nvSpPr>
          <p:spPr>
            <a:xfrm>
              <a:off x="106" y="0"/>
              <a:ext cx="292907" cy="28921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6399" name="Connection Line"/>
            <p:cNvCxnSpPr>
              <a:stCxn id="6353" idx="0"/>
              <a:endCxn id="6366" idx="0"/>
            </p:cNvCxnSpPr>
            <p:nvPr/>
          </p:nvCxnSpPr>
          <p:spPr>
            <a:xfrm flipV="1">
              <a:off x="146559" y="182122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00" name="Connection Line"/>
            <p:cNvCxnSpPr>
              <a:stCxn id="6370" idx="0"/>
              <a:endCxn id="6353" idx="0"/>
            </p:cNvCxnSpPr>
            <p:nvPr/>
          </p:nvCxnSpPr>
          <p:spPr>
            <a:xfrm flipH="1" flipV="1">
              <a:off x="146559" y="1307105"/>
              <a:ext cx="3801945" cy="37499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01" name="Connection Line"/>
            <p:cNvCxnSpPr>
              <a:stCxn id="6353" idx="0"/>
              <a:endCxn id="6371" idx="0"/>
            </p:cNvCxnSpPr>
            <p:nvPr/>
          </p:nvCxnSpPr>
          <p:spPr>
            <a:xfrm>
              <a:off x="146559" y="1307105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02" name="Connection Line"/>
            <p:cNvCxnSpPr>
              <a:stCxn id="6353" idx="0"/>
              <a:endCxn id="6372" idx="0"/>
            </p:cNvCxnSpPr>
            <p:nvPr/>
          </p:nvCxnSpPr>
          <p:spPr>
            <a:xfrm>
              <a:off x="146559" y="1307105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03" name="Connection Line"/>
            <p:cNvCxnSpPr>
              <a:stCxn id="6373" idx="0"/>
              <a:endCxn id="6353" idx="0"/>
            </p:cNvCxnSpPr>
            <p:nvPr/>
          </p:nvCxnSpPr>
          <p:spPr>
            <a:xfrm flipH="1" flipV="1">
              <a:off x="146559" y="1307105"/>
              <a:ext cx="3801945" cy="149997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04" name="Connection Line"/>
            <p:cNvCxnSpPr>
              <a:stCxn id="6358" idx="0"/>
              <a:endCxn id="6374" idx="0"/>
            </p:cNvCxnSpPr>
            <p:nvPr/>
          </p:nvCxnSpPr>
          <p:spPr>
            <a:xfrm>
              <a:off x="146559" y="3182077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05" name="Connection Line"/>
            <p:cNvCxnSpPr>
              <a:stCxn id="6375" idx="0"/>
              <a:endCxn id="6358" idx="0"/>
            </p:cNvCxnSpPr>
            <p:nvPr/>
          </p:nvCxnSpPr>
          <p:spPr>
            <a:xfrm flipH="1" flipV="1">
              <a:off x="146559" y="3182077"/>
              <a:ext cx="3801945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06" name="Connection Line"/>
            <p:cNvCxnSpPr>
              <a:stCxn id="6358" idx="0"/>
              <a:endCxn id="6376" idx="0"/>
            </p:cNvCxnSpPr>
            <p:nvPr/>
          </p:nvCxnSpPr>
          <p:spPr>
            <a:xfrm>
              <a:off x="146559" y="3182077"/>
              <a:ext cx="3801945" cy="74998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07" name="Connection Line"/>
            <p:cNvCxnSpPr>
              <a:stCxn id="6358" idx="0"/>
              <a:endCxn id="6377" idx="0"/>
            </p:cNvCxnSpPr>
            <p:nvPr/>
          </p:nvCxnSpPr>
          <p:spPr>
            <a:xfrm>
              <a:off x="146559" y="3182077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08" name="Connection Line"/>
            <p:cNvCxnSpPr>
              <a:stCxn id="6358" idx="0"/>
              <a:endCxn id="6378" idx="0"/>
            </p:cNvCxnSpPr>
            <p:nvPr/>
          </p:nvCxnSpPr>
          <p:spPr>
            <a:xfrm>
              <a:off x="146559" y="3182077"/>
              <a:ext cx="3801945" cy="1499977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09" name="Connection Line"/>
            <p:cNvCxnSpPr>
              <a:stCxn id="6358" idx="0"/>
              <a:endCxn id="6379" idx="0"/>
            </p:cNvCxnSpPr>
            <p:nvPr/>
          </p:nvCxnSpPr>
          <p:spPr>
            <a:xfrm>
              <a:off x="146559" y="3182077"/>
              <a:ext cx="3801945" cy="187497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10" name="Connection Line"/>
            <p:cNvCxnSpPr>
              <a:stCxn id="6378" idx="0"/>
              <a:endCxn id="6364" idx="0"/>
            </p:cNvCxnSpPr>
            <p:nvPr/>
          </p:nvCxnSpPr>
          <p:spPr>
            <a:xfrm flipH="1">
              <a:off x="146559" y="468205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11" name="Connection Line"/>
            <p:cNvCxnSpPr>
              <a:stCxn id="6379" idx="0"/>
              <a:endCxn id="6364" idx="0"/>
            </p:cNvCxnSpPr>
            <p:nvPr/>
          </p:nvCxnSpPr>
          <p:spPr>
            <a:xfrm flipH="1">
              <a:off x="146559" y="505704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12" name="Connection Line"/>
            <p:cNvCxnSpPr>
              <a:stCxn id="6380" idx="0"/>
              <a:endCxn id="6364" idx="0"/>
            </p:cNvCxnSpPr>
            <p:nvPr/>
          </p:nvCxnSpPr>
          <p:spPr>
            <a:xfrm flipH="1">
              <a:off x="146559" y="543204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13" name="Connection Line"/>
            <p:cNvCxnSpPr>
              <a:stCxn id="6381" idx="0"/>
              <a:endCxn id="6364" idx="0"/>
            </p:cNvCxnSpPr>
            <p:nvPr/>
          </p:nvCxnSpPr>
          <p:spPr>
            <a:xfrm flipH="1" flipV="1">
              <a:off x="146559" y="543204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14" name="Connection Line"/>
            <p:cNvCxnSpPr>
              <a:stCxn id="6390" idx="0"/>
              <a:endCxn id="6364" idx="0"/>
            </p:cNvCxnSpPr>
            <p:nvPr/>
          </p:nvCxnSpPr>
          <p:spPr>
            <a:xfrm flipH="1" flipV="1">
              <a:off x="146559" y="5432041"/>
              <a:ext cx="3801838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15" name="Connection Line"/>
            <p:cNvCxnSpPr>
              <a:stCxn id="6387" idx="0"/>
              <a:endCxn id="6392" idx="0"/>
            </p:cNvCxnSpPr>
            <p:nvPr/>
          </p:nvCxnSpPr>
          <p:spPr>
            <a:xfrm flipV="1">
              <a:off x="146452" y="6932019"/>
              <a:ext cx="3801945" cy="1124983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16" name="Connection Line"/>
            <p:cNvCxnSpPr>
              <a:stCxn id="6387" idx="0"/>
              <a:endCxn id="6393" idx="0"/>
            </p:cNvCxnSpPr>
            <p:nvPr/>
          </p:nvCxnSpPr>
          <p:spPr>
            <a:xfrm flipV="1">
              <a:off x="146452" y="7307013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17" name="Connection Line"/>
            <p:cNvCxnSpPr>
              <a:stCxn id="6387" idx="0"/>
              <a:endCxn id="6394" idx="0"/>
            </p:cNvCxnSpPr>
            <p:nvPr/>
          </p:nvCxnSpPr>
          <p:spPr>
            <a:xfrm flipV="1">
              <a:off x="146452" y="7682007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18" name="Connection Line"/>
            <p:cNvCxnSpPr>
              <a:stCxn id="6387" idx="0"/>
              <a:endCxn id="6395" idx="0"/>
            </p:cNvCxnSpPr>
            <p:nvPr/>
          </p:nvCxnSpPr>
          <p:spPr>
            <a:xfrm>
              <a:off x="146452" y="8057001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19" name="Connection Line"/>
            <p:cNvCxnSpPr>
              <a:stCxn id="6387" idx="0"/>
              <a:endCxn id="6396" idx="0"/>
            </p:cNvCxnSpPr>
            <p:nvPr/>
          </p:nvCxnSpPr>
          <p:spPr>
            <a:xfrm>
              <a:off x="146452" y="8057001"/>
              <a:ext cx="3801945" cy="374995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20" name="Connection Line"/>
            <p:cNvCxnSpPr>
              <a:stCxn id="6387" idx="0"/>
              <a:endCxn id="6397" idx="0"/>
            </p:cNvCxnSpPr>
            <p:nvPr/>
          </p:nvCxnSpPr>
          <p:spPr>
            <a:xfrm>
              <a:off x="146452" y="8057001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21" name="Connection Line"/>
            <p:cNvCxnSpPr>
              <a:stCxn id="6374" idx="0"/>
              <a:endCxn id="6360" idx="0"/>
            </p:cNvCxnSpPr>
            <p:nvPr/>
          </p:nvCxnSpPr>
          <p:spPr>
            <a:xfrm flipH="1">
              <a:off x="146559" y="3182077"/>
              <a:ext cx="3801945" cy="74998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22" name="Connection Line"/>
            <p:cNvCxnSpPr>
              <a:stCxn id="6374" idx="0"/>
              <a:endCxn id="6365" idx="0"/>
            </p:cNvCxnSpPr>
            <p:nvPr/>
          </p:nvCxnSpPr>
          <p:spPr>
            <a:xfrm flipH="1">
              <a:off x="146559" y="3182077"/>
              <a:ext cx="3801945" cy="2624959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23" name="Connection Line"/>
            <p:cNvCxnSpPr>
              <a:stCxn id="6375" idx="0"/>
              <a:endCxn id="6361" idx="0"/>
            </p:cNvCxnSpPr>
            <p:nvPr/>
          </p:nvCxnSpPr>
          <p:spPr>
            <a:xfrm flipH="1">
              <a:off x="146559" y="3557070"/>
              <a:ext cx="3801945" cy="749990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24" name="Connection Line"/>
            <p:cNvCxnSpPr>
              <a:stCxn id="6375" idx="0"/>
              <a:endCxn id="6365" idx="0"/>
            </p:cNvCxnSpPr>
            <p:nvPr/>
          </p:nvCxnSpPr>
          <p:spPr>
            <a:xfrm flipH="1">
              <a:off x="146559" y="3557070"/>
              <a:ext cx="3801945" cy="2249966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25" name="Connection Line"/>
            <p:cNvCxnSpPr>
              <a:stCxn id="6376" idx="0"/>
              <a:endCxn id="6363" idx="0"/>
            </p:cNvCxnSpPr>
            <p:nvPr/>
          </p:nvCxnSpPr>
          <p:spPr>
            <a:xfrm flipH="1">
              <a:off x="146559" y="3932064"/>
              <a:ext cx="3801945" cy="112498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26" name="Connection Line"/>
            <p:cNvCxnSpPr>
              <a:stCxn id="6382" idx="0"/>
              <a:endCxn id="6376" idx="0"/>
            </p:cNvCxnSpPr>
            <p:nvPr/>
          </p:nvCxnSpPr>
          <p:spPr>
            <a:xfrm flipV="1">
              <a:off x="146452" y="3932064"/>
              <a:ext cx="3802052" cy="2249968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27" name="Connection Line"/>
            <p:cNvCxnSpPr>
              <a:stCxn id="6382" idx="0"/>
              <a:endCxn id="6391" idx="0"/>
            </p:cNvCxnSpPr>
            <p:nvPr/>
          </p:nvCxnSpPr>
          <p:spPr>
            <a:xfrm>
              <a:off x="146452" y="6182031"/>
              <a:ext cx="3801945" cy="374994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28" name="Connection Line"/>
            <p:cNvCxnSpPr>
              <a:stCxn id="6361" idx="0"/>
              <a:endCxn id="6377" idx="0"/>
            </p:cNvCxnSpPr>
            <p:nvPr/>
          </p:nvCxnSpPr>
          <p:spPr>
            <a:xfrm>
              <a:off x="146559" y="4307059"/>
              <a:ext cx="3801945" cy="1"/>
            </a:xfrm>
            <a:prstGeom prst="straightConnector1">
              <a:avLst/>
            </a:prstGeom>
            <a:ln w="25400" cap="flat">
              <a:solidFill>
                <a:srgbClr val="D5D5D5"/>
              </a:solidFill>
              <a:prstDash val="solid"/>
              <a:miter lim="400000"/>
            </a:ln>
            <a:effectLst/>
          </p:spPr>
        </p:cxnSp>
        <p:cxnSp>
          <p:nvCxnSpPr>
            <p:cNvPr id="6429" name="Connection Line"/>
            <p:cNvCxnSpPr>
              <a:stCxn id="6383" idx="0"/>
              <a:endCxn id="6377" idx="0"/>
            </p:cNvCxnSpPr>
            <p:nvPr/>
          </p:nvCxnSpPr>
          <p:spPr>
            <a:xfrm flipV="1">
              <a:off x="146452" y="4307059"/>
              <a:ext cx="3802052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30" name="Connection Line"/>
            <p:cNvCxnSpPr>
              <a:stCxn id="6390" idx="0"/>
              <a:endCxn id="6362" idx="0"/>
            </p:cNvCxnSpPr>
            <p:nvPr/>
          </p:nvCxnSpPr>
          <p:spPr>
            <a:xfrm flipH="1" flipV="1">
              <a:off x="146559" y="4682053"/>
              <a:ext cx="3801838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31" name="Connection Line"/>
            <p:cNvCxnSpPr>
              <a:stCxn id="6381" idx="0"/>
              <a:endCxn id="6359" idx="0"/>
            </p:cNvCxnSpPr>
            <p:nvPr/>
          </p:nvCxnSpPr>
          <p:spPr>
            <a:xfrm flipH="1" flipV="1">
              <a:off x="146559" y="3557070"/>
              <a:ext cx="3801945" cy="224996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32" name="Connection Line"/>
            <p:cNvCxnSpPr>
              <a:stCxn id="6380" idx="0"/>
              <a:endCxn id="6360" idx="0"/>
            </p:cNvCxnSpPr>
            <p:nvPr/>
          </p:nvCxnSpPr>
          <p:spPr>
            <a:xfrm flipH="1" flipV="1">
              <a:off x="146559" y="3932065"/>
              <a:ext cx="3801945" cy="149997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33" name="Connection Line"/>
            <p:cNvCxnSpPr>
              <a:stCxn id="6359" idx="0"/>
              <a:endCxn id="6376" idx="0"/>
            </p:cNvCxnSpPr>
            <p:nvPr/>
          </p:nvCxnSpPr>
          <p:spPr>
            <a:xfrm>
              <a:off x="146559" y="3557070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34" name="Connection Line"/>
            <p:cNvCxnSpPr>
              <a:stCxn id="6383" idx="0"/>
              <a:endCxn id="6391" idx="0"/>
            </p:cNvCxnSpPr>
            <p:nvPr/>
          </p:nvCxnSpPr>
          <p:spPr>
            <a:xfrm>
              <a:off x="146452" y="6557024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35" name="Connection Line"/>
            <p:cNvCxnSpPr>
              <a:stCxn id="6373" idx="0"/>
              <a:endCxn id="6352" idx="0"/>
            </p:cNvCxnSpPr>
            <p:nvPr/>
          </p:nvCxnSpPr>
          <p:spPr>
            <a:xfrm flipH="1" flipV="1">
              <a:off x="146559" y="932111"/>
              <a:ext cx="3801945" cy="187497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36" name="Connection Line"/>
            <p:cNvCxnSpPr>
              <a:stCxn id="6355" idx="0"/>
              <a:endCxn id="6369" idx="0"/>
            </p:cNvCxnSpPr>
            <p:nvPr/>
          </p:nvCxnSpPr>
          <p:spPr>
            <a:xfrm flipV="1">
              <a:off x="146559" y="1307105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37" name="Connection Line"/>
            <p:cNvCxnSpPr>
              <a:stCxn id="6356" idx="0"/>
              <a:endCxn id="6368" idx="0"/>
            </p:cNvCxnSpPr>
            <p:nvPr/>
          </p:nvCxnSpPr>
          <p:spPr>
            <a:xfrm flipV="1">
              <a:off x="146559" y="932111"/>
              <a:ext cx="3801945" cy="1499978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38" name="Connection Line"/>
            <p:cNvCxnSpPr>
              <a:stCxn id="6351" idx="0"/>
              <a:endCxn id="6372" idx="0"/>
            </p:cNvCxnSpPr>
            <p:nvPr/>
          </p:nvCxnSpPr>
          <p:spPr>
            <a:xfrm>
              <a:off x="146559" y="557117"/>
              <a:ext cx="3801945" cy="187497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39" name="Connection Line"/>
            <p:cNvCxnSpPr>
              <a:stCxn id="6367" idx="0"/>
              <a:endCxn id="6398" idx="0"/>
            </p:cNvCxnSpPr>
            <p:nvPr/>
          </p:nvCxnSpPr>
          <p:spPr>
            <a:xfrm flipH="1" flipV="1">
              <a:off x="146559" y="144607"/>
              <a:ext cx="3801945" cy="412510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40" name="Connection Line"/>
            <p:cNvCxnSpPr>
              <a:stCxn id="6351" idx="0"/>
              <a:endCxn id="6368" idx="0"/>
            </p:cNvCxnSpPr>
            <p:nvPr/>
          </p:nvCxnSpPr>
          <p:spPr>
            <a:xfrm>
              <a:off x="146559" y="557117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41" name="Connection Line"/>
            <p:cNvCxnSpPr>
              <a:stCxn id="6357" idx="0"/>
              <a:endCxn id="6372" idx="0"/>
            </p:cNvCxnSpPr>
            <p:nvPr/>
          </p:nvCxnSpPr>
          <p:spPr>
            <a:xfrm flipV="1">
              <a:off x="146559" y="2432087"/>
              <a:ext cx="3801945" cy="37499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42" name="Connection Line"/>
            <p:cNvCxnSpPr>
              <a:stCxn id="6370" idx="0"/>
              <a:endCxn id="6354" idx="0"/>
            </p:cNvCxnSpPr>
            <p:nvPr/>
          </p:nvCxnSpPr>
          <p:spPr>
            <a:xfrm flipH="1">
              <a:off x="146559" y="1682100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43" name="Connection Line"/>
            <p:cNvCxnSpPr>
              <a:stCxn id="6356" idx="0"/>
              <a:endCxn id="6366" idx="0"/>
            </p:cNvCxnSpPr>
            <p:nvPr/>
          </p:nvCxnSpPr>
          <p:spPr>
            <a:xfrm flipV="1">
              <a:off x="146559" y="182122"/>
              <a:ext cx="3801945" cy="2249967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44" name="Connection Line"/>
            <p:cNvCxnSpPr>
              <a:stCxn id="6356" idx="0"/>
              <a:endCxn id="6371" idx="0"/>
            </p:cNvCxnSpPr>
            <p:nvPr/>
          </p:nvCxnSpPr>
          <p:spPr>
            <a:xfrm flipV="1">
              <a:off x="146559" y="2057093"/>
              <a:ext cx="3801945" cy="37499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45" name="Connection Line"/>
            <p:cNvCxnSpPr>
              <a:stCxn id="6357" idx="0"/>
              <a:endCxn id="6376" idx="0"/>
            </p:cNvCxnSpPr>
            <p:nvPr/>
          </p:nvCxnSpPr>
          <p:spPr>
            <a:xfrm>
              <a:off x="146559" y="2807083"/>
              <a:ext cx="3801945" cy="1124982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46" name="Connection Line"/>
            <p:cNvCxnSpPr>
              <a:stCxn id="6357" idx="0"/>
              <a:endCxn id="6368" idx="0"/>
            </p:cNvCxnSpPr>
            <p:nvPr/>
          </p:nvCxnSpPr>
          <p:spPr>
            <a:xfrm flipV="1">
              <a:off x="146559" y="932111"/>
              <a:ext cx="3801945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47" name="Connection Line"/>
            <p:cNvCxnSpPr>
              <a:stCxn id="6378" idx="0"/>
              <a:endCxn id="6354" idx="0"/>
            </p:cNvCxnSpPr>
            <p:nvPr/>
          </p:nvCxnSpPr>
          <p:spPr>
            <a:xfrm flipH="1" flipV="1">
              <a:off x="146559" y="1682100"/>
              <a:ext cx="3801945" cy="299995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48" name="Connection Line"/>
            <p:cNvCxnSpPr>
              <a:stCxn id="6385" idx="0"/>
              <a:endCxn id="6392" idx="0"/>
            </p:cNvCxnSpPr>
            <p:nvPr/>
          </p:nvCxnSpPr>
          <p:spPr>
            <a:xfrm flipV="1">
              <a:off x="146452" y="6932019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49" name="Connection Line"/>
            <p:cNvCxnSpPr>
              <a:stCxn id="6393" idx="0"/>
              <a:endCxn id="6388" idx="0"/>
            </p:cNvCxnSpPr>
            <p:nvPr/>
          </p:nvCxnSpPr>
          <p:spPr>
            <a:xfrm flipH="1">
              <a:off x="146452" y="7307013"/>
              <a:ext cx="3801945" cy="112498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50" name="Connection Line"/>
            <p:cNvCxnSpPr>
              <a:stCxn id="6389" idx="0"/>
              <a:endCxn id="6392" idx="0"/>
            </p:cNvCxnSpPr>
            <p:nvPr/>
          </p:nvCxnSpPr>
          <p:spPr>
            <a:xfrm flipV="1">
              <a:off x="146452" y="6932019"/>
              <a:ext cx="3801945" cy="1874973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51" name="Connection Line"/>
            <p:cNvCxnSpPr>
              <a:stCxn id="6396" idx="0"/>
              <a:endCxn id="6386" idx="0"/>
            </p:cNvCxnSpPr>
            <p:nvPr/>
          </p:nvCxnSpPr>
          <p:spPr>
            <a:xfrm flipH="1" flipV="1">
              <a:off x="146452" y="7682007"/>
              <a:ext cx="3801945" cy="749989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52" name="Connection Line"/>
            <p:cNvCxnSpPr>
              <a:stCxn id="6394" idx="0"/>
              <a:endCxn id="6386" idx="0"/>
            </p:cNvCxnSpPr>
            <p:nvPr/>
          </p:nvCxnSpPr>
          <p:spPr>
            <a:xfrm flipH="1">
              <a:off x="146452" y="7682007"/>
              <a:ext cx="3801945" cy="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53" name="Connection Line"/>
            <p:cNvCxnSpPr>
              <a:stCxn id="6393" idx="0"/>
              <a:endCxn id="6362" idx="0"/>
            </p:cNvCxnSpPr>
            <p:nvPr/>
          </p:nvCxnSpPr>
          <p:spPr>
            <a:xfrm flipH="1" flipV="1">
              <a:off x="146559" y="4682053"/>
              <a:ext cx="3801838" cy="2624961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54" name="Connection Line"/>
            <p:cNvCxnSpPr>
              <a:stCxn id="6370" idx="0"/>
              <a:endCxn id="6357" idx="0"/>
            </p:cNvCxnSpPr>
            <p:nvPr/>
          </p:nvCxnSpPr>
          <p:spPr>
            <a:xfrm flipH="1">
              <a:off x="146559" y="1682100"/>
              <a:ext cx="3801945" cy="1124984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55" name="Connection Line"/>
            <p:cNvCxnSpPr>
              <a:stCxn id="6367" idx="0"/>
              <a:endCxn id="6354" idx="0"/>
            </p:cNvCxnSpPr>
            <p:nvPr/>
          </p:nvCxnSpPr>
          <p:spPr>
            <a:xfrm flipH="1">
              <a:off x="146559" y="557116"/>
              <a:ext cx="3801945" cy="112498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56" name="Connection Line"/>
            <p:cNvCxnSpPr>
              <a:stCxn id="6352" idx="0"/>
              <a:endCxn id="6369" idx="0"/>
            </p:cNvCxnSpPr>
            <p:nvPr/>
          </p:nvCxnSpPr>
          <p:spPr>
            <a:xfrm>
              <a:off x="146559" y="932111"/>
              <a:ext cx="3801945" cy="374995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  <p:cxnSp>
          <p:nvCxnSpPr>
            <p:cNvPr id="6457" name="Connection Line"/>
            <p:cNvCxnSpPr>
              <a:stCxn id="6384" idx="0"/>
              <a:endCxn id="6376" idx="0"/>
            </p:cNvCxnSpPr>
            <p:nvPr/>
          </p:nvCxnSpPr>
          <p:spPr>
            <a:xfrm flipV="1">
              <a:off x="146452" y="3932064"/>
              <a:ext cx="3802052" cy="2999956"/>
            </a:xfrm>
            <a:prstGeom prst="straightConnector1">
              <a:avLst/>
            </a:prstGeom>
            <a:ln w="25400" cap="flat">
              <a:solidFill>
                <a:srgbClr val="D6D5D5"/>
              </a:solidFill>
              <a:prstDash val="solid"/>
              <a:miter lim="400000"/>
            </a:ln>
            <a:effectLst/>
          </p:spPr>
        </p:cxnSp>
      </p:grpSp>
      <p:sp>
        <p:nvSpPr>
          <p:cNvPr id="6459" name="Coins"/>
          <p:cNvSpPr/>
          <p:nvPr/>
        </p:nvSpPr>
        <p:spPr>
          <a:xfrm>
            <a:off x="1033792" y="3678596"/>
            <a:ext cx="1720348" cy="1725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60" name="Strife"/>
          <p:cNvSpPr txBox="1"/>
          <p:nvPr/>
        </p:nvSpPr>
        <p:spPr>
          <a:xfrm>
            <a:off x="2688894" y="3678596"/>
            <a:ext cx="4476719" cy="172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0800">
                <a:solidFill>
                  <a:schemeClr val="accent1"/>
                </a:solidFill>
              </a:defRPr>
            </a:lvl1pPr>
          </a:lstStyle>
          <a:p>
            <a:pPr/>
            <a:r>
              <a:t>Strife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58" grpId="1"/>
      <p:bldP build="whole" bldLvl="1" animBg="1" rev="0" advAuto="0" spid="6350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64" name="Transactions 101"/>
          <p:cNvSpPr txBox="1"/>
          <p:nvPr/>
        </p:nvSpPr>
        <p:spPr>
          <a:xfrm>
            <a:off x="1119496" y="2758297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Transactions 101</a:t>
            </a:r>
          </a:p>
        </p:txBody>
      </p:sp>
      <p:sp>
        <p:nvSpPr>
          <p:cNvPr id="165" name="Handling High Contention"/>
          <p:cNvSpPr txBox="1"/>
          <p:nvPr/>
        </p:nvSpPr>
        <p:spPr>
          <a:xfrm>
            <a:off x="1119496" y="3794078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Handling High Contention</a:t>
            </a:r>
          </a:p>
        </p:txBody>
      </p:sp>
      <p:sp>
        <p:nvSpPr>
          <p:cNvPr id="166" name="Strife Execution Scheme"/>
          <p:cNvSpPr txBox="1"/>
          <p:nvPr/>
        </p:nvSpPr>
        <p:spPr>
          <a:xfrm>
            <a:off x="1119496" y="4829858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Strife Execution Scheme</a:t>
            </a:r>
          </a:p>
        </p:txBody>
      </p:sp>
      <p:sp>
        <p:nvSpPr>
          <p:cNvPr id="167" name="Scheduling Algorithm"/>
          <p:cNvSpPr txBox="1"/>
          <p:nvPr/>
        </p:nvSpPr>
        <p:spPr>
          <a:xfrm>
            <a:off x="1119496" y="5865639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Scheduling Algorithm</a:t>
            </a:r>
          </a:p>
        </p:txBody>
      </p:sp>
      <p:sp>
        <p:nvSpPr>
          <p:cNvPr id="168" name="Empirical Evaluation"/>
          <p:cNvSpPr txBox="1"/>
          <p:nvPr/>
        </p:nvSpPr>
        <p:spPr>
          <a:xfrm>
            <a:off x="1119496" y="6901419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Empirical Evaluation</a:t>
            </a:r>
          </a:p>
        </p:txBody>
      </p:sp>
      <p:sp>
        <p:nvSpPr>
          <p:cNvPr id="169" name="Conclusion"/>
          <p:cNvSpPr txBox="1"/>
          <p:nvPr/>
        </p:nvSpPr>
        <p:spPr>
          <a:xfrm>
            <a:off x="1119496" y="7937200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Conclusion</a:t>
            </a:r>
          </a:p>
        </p:txBody>
      </p:sp>
      <p:sp>
        <p:nvSpPr>
          <p:cNvPr id="170" name="Transactions 101"/>
          <p:cNvSpPr txBox="1"/>
          <p:nvPr/>
        </p:nvSpPr>
        <p:spPr>
          <a:xfrm>
            <a:off x="1119496" y="2758297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pPr/>
            <a:r>
              <a:t>Transactions 101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mph" nodeType="afterEffect" presetSubtype="0" presetID="35" grpId="3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2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" grpId="1"/>
      <p:bldP build="whole" bldLvl="1" animBg="1" rev="0" advAuto="0" spid="170" grpId="2"/>
      <p:bldP build="whole" bldLvl="1" animBg="1" rev="0" advAuto="0" spid="170" grpId="3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2" name="Rectangle"/>
          <p:cNvSpPr/>
          <p:nvPr/>
        </p:nvSpPr>
        <p:spPr>
          <a:xfrm>
            <a:off x="11182740" y="3677941"/>
            <a:ext cx="1038837" cy="370223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64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9357" y="2610481"/>
            <a:ext cx="1034292" cy="1034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57185" y="2610481"/>
            <a:ext cx="1034291" cy="1034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85013" y="2610481"/>
            <a:ext cx="1034291" cy="1034291"/>
          </a:xfrm>
          <a:prstGeom prst="rect">
            <a:avLst/>
          </a:prstGeom>
          <a:ln w="12700">
            <a:miter lim="400000"/>
          </a:ln>
        </p:spPr>
      </p:pic>
      <p:sp>
        <p:nvSpPr>
          <p:cNvPr id="6466" name="Rectangle"/>
          <p:cNvSpPr/>
          <p:nvPr/>
        </p:nvSpPr>
        <p:spPr>
          <a:xfrm>
            <a:off x="7924813" y="3677941"/>
            <a:ext cx="1038836" cy="370223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67" name="Rectangle"/>
          <p:cNvSpPr/>
          <p:nvPr/>
        </p:nvSpPr>
        <p:spPr>
          <a:xfrm>
            <a:off x="9554912" y="3677941"/>
            <a:ext cx="1038837" cy="370223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68" name="Rectangle"/>
          <p:cNvSpPr/>
          <p:nvPr/>
        </p:nvSpPr>
        <p:spPr>
          <a:xfrm>
            <a:off x="11187285" y="3677941"/>
            <a:ext cx="1038836" cy="3033403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69" name="Rectangle"/>
          <p:cNvSpPr/>
          <p:nvPr/>
        </p:nvSpPr>
        <p:spPr>
          <a:xfrm>
            <a:off x="7922540" y="3676029"/>
            <a:ext cx="1038836" cy="33668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70" name="Rectangle"/>
          <p:cNvSpPr/>
          <p:nvPr/>
        </p:nvSpPr>
        <p:spPr>
          <a:xfrm>
            <a:off x="7927085" y="7363145"/>
            <a:ext cx="1038836" cy="51452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71" name="Rectangle"/>
          <p:cNvSpPr/>
          <p:nvPr/>
        </p:nvSpPr>
        <p:spPr>
          <a:xfrm>
            <a:off x="9554912" y="7363145"/>
            <a:ext cx="1038837" cy="51452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72" name="Rectangle"/>
          <p:cNvSpPr/>
          <p:nvPr/>
        </p:nvSpPr>
        <p:spPr>
          <a:xfrm>
            <a:off x="11187285" y="7363145"/>
            <a:ext cx="1038836" cy="51452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73" name="Coins"/>
          <p:cNvSpPr/>
          <p:nvPr/>
        </p:nvSpPr>
        <p:spPr>
          <a:xfrm>
            <a:off x="1033792" y="3678596"/>
            <a:ext cx="1720348" cy="1725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74" name="Strife"/>
          <p:cNvSpPr txBox="1"/>
          <p:nvPr/>
        </p:nvSpPr>
        <p:spPr>
          <a:xfrm>
            <a:off x="2688894" y="3678596"/>
            <a:ext cx="4476719" cy="172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0800">
                <a:solidFill>
                  <a:schemeClr val="accent1"/>
                </a:solidFill>
              </a:defRPr>
            </a:lvl1pPr>
          </a:lstStyle>
          <a:p>
            <a:pPr/>
            <a:r>
              <a:t>Strife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6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6477" name="Transactions 101"/>
          <p:cNvSpPr txBox="1"/>
          <p:nvPr/>
        </p:nvSpPr>
        <p:spPr>
          <a:xfrm>
            <a:off x="1119496" y="2758297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Transactions 101</a:t>
            </a:r>
          </a:p>
        </p:txBody>
      </p:sp>
      <p:sp>
        <p:nvSpPr>
          <p:cNvPr id="6478" name="Handling High Contention"/>
          <p:cNvSpPr txBox="1"/>
          <p:nvPr/>
        </p:nvSpPr>
        <p:spPr>
          <a:xfrm>
            <a:off x="1119496" y="3794078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Handling High Contention</a:t>
            </a:r>
          </a:p>
        </p:txBody>
      </p:sp>
      <p:sp>
        <p:nvSpPr>
          <p:cNvPr id="6479" name="Strife Execution Scheme"/>
          <p:cNvSpPr txBox="1"/>
          <p:nvPr/>
        </p:nvSpPr>
        <p:spPr>
          <a:xfrm>
            <a:off x="1119496" y="4829858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Strife Execution Scheme</a:t>
            </a:r>
          </a:p>
        </p:txBody>
      </p:sp>
      <p:sp>
        <p:nvSpPr>
          <p:cNvPr id="6480" name="Scheduling Algorithm"/>
          <p:cNvSpPr txBox="1"/>
          <p:nvPr/>
        </p:nvSpPr>
        <p:spPr>
          <a:xfrm>
            <a:off x="1119496" y="5865639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Scheduling Algorithm</a:t>
            </a:r>
          </a:p>
        </p:txBody>
      </p:sp>
      <p:sp>
        <p:nvSpPr>
          <p:cNvPr id="6481" name="Empirical Evaluation"/>
          <p:cNvSpPr txBox="1"/>
          <p:nvPr/>
        </p:nvSpPr>
        <p:spPr>
          <a:xfrm>
            <a:off x="1119496" y="6901419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pPr/>
            <a:r>
              <a:t>Empirical Evaluation</a:t>
            </a:r>
          </a:p>
        </p:txBody>
      </p:sp>
      <p:sp>
        <p:nvSpPr>
          <p:cNvPr id="6482" name="Conclusion"/>
          <p:cNvSpPr txBox="1"/>
          <p:nvPr/>
        </p:nvSpPr>
        <p:spPr>
          <a:xfrm>
            <a:off x="1119496" y="7937200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Conclusion</a:t>
            </a:r>
          </a:p>
        </p:txBody>
      </p:sp>
      <p:sp>
        <p:nvSpPr>
          <p:cNvPr id="6483" name="Transactions 101"/>
          <p:cNvSpPr txBox="1"/>
          <p:nvPr/>
        </p:nvSpPr>
        <p:spPr>
          <a:xfrm>
            <a:off x="1119496" y="2758297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Transactions 101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35" grpId="1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6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81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5" name="Strife Imple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Strife Implementation</a:t>
            </a:r>
          </a:p>
        </p:txBody>
      </p:sp>
      <p:sp>
        <p:nvSpPr>
          <p:cNvPr id="6486" name="Pre-Process…"/>
          <p:cNvSpPr txBox="1"/>
          <p:nvPr>
            <p:ph type="body" sz="half" idx="1"/>
          </p:nvPr>
        </p:nvSpPr>
        <p:spPr>
          <a:xfrm>
            <a:off x="952500" y="2268767"/>
            <a:ext cx="5334000" cy="6608533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t>Pre-Process </a:t>
            </a:r>
          </a:p>
          <a:p>
            <a:pPr>
              <a:defRPr sz="4800"/>
            </a:pPr>
            <a:r>
              <a:t>Spot</a:t>
            </a:r>
          </a:p>
          <a:p>
            <a:pPr>
              <a:defRPr sz="4800"/>
            </a:pPr>
            <a:r>
              <a:t>Allocate</a:t>
            </a:r>
          </a:p>
          <a:p>
            <a:pPr>
              <a:defRPr sz="4800"/>
            </a:pPr>
            <a:r>
              <a:t>Merge</a:t>
            </a:r>
          </a:p>
        </p:txBody>
      </p:sp>
      <p:sp>
        <p:nvSpPr>
          <p:cNvPr id="6487" name="Parallel"/>
          <p:cNvSpPr txBox="1"/>
          <p:nvPr/>
        </p:nvSpPr>
        <p:spPr>
          <a:xfrm>
            <a:off x="5050727" y="3686423"/>
            <a:ext cx="119695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Parallel</a:t>
            </a:r>
          </a:p>
        </p:txBody>
      </p:sp>
      <p:sp>
        <p:nvSpPr>
          <p:cNvPr id="6488" name="Parallel"/>
          <p:cNvSpPr txBox="1"/>
          <p:nvPr/>
        </p:nvSpPr>
        <p:spPr>
          <a:xfrm>
            <a:off x="3800976" y="5965807"/>
            <a:ext cx="119695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Parallel</a:t>
            </a:r>
          </a:p>
        </p:txBody>
      </p:sp>
      <p:sp>
        <p:nvSpPr>
          <p:cNvPr id="6489" name="Parallel"/>
          <p:cNvSpPr txBox="1"/>
          <p:nvPr/>
        </p:nvSpPr>
        <p:spPr>
          <a:xfrm>
            <a:off x="3287119" y="7080782"/>
            <a:ext cx="119695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Parallel</a:t>
            </a:r>
          </a:p>
        </p:txBody>
      </p:sp>
      <p:sp>
        <p:nvSpPr>
          <p:cNvPr id="6490" name="Thread-Local  Data Structures"/>
          <p:cNvSpPr txBox="1"/>
          <p:nvPr/>
        </p:nvSpPr>
        <p:spPr>
          <a:xfrm>
            <a:off x="7997422" y="4319174"/>
            <a:ext cx="3544673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>
                <a:solidFill>
                  <a:schemeClr val="accent1"/>
                </a:solidFill>
              </a:defRPr>
            </a:pPr>
            <a:r>
              <a:t>Thread-Local </a:t>
            </a:r>
            <a:br/>
            <a:r>
              <a:t>Data Structures</a:t>
            </a:r>
          </a:p>
        </p:txBody>
      </p:sp>
      <p:sp>
        <p:nvSpPr>
          <p:cNvPr id="6491" name="Atomic Instructions"/>
          <p:cNvSpPr txBox="1"/>
          <p:nvPr/>
        </p:nvSpPr>
        <p:spPr>
          <a:xfrm>
            <a:off x="7575655" y="6115842"/>
            <a:ext cx="4388207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/>
            <a:r>
              <a:t>Atomic Instructions</a:t>
            </a:r>
          </a:p>
        </p:txBody>
      </p:sp>
      <p:sp>
        <p:nvSpPr>
          <p:cNvPr id="6492" name="Parallelism"/>
          <p:cNvSpPr txBox="1"/>
          <p:nvPr/>
        </p:nvSpPr>
        <p:spPr>
          <a:xfrm>
            <a:off x="8511772" y="3145219"/>
            <a:ext cx="251597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/>
            <a:r>
              <a:t>Parallelism</a:t>
            </a:r>
          </a:p>
        </p:txBody>
      </p:sp>
      <p:sp>
        <p:nvSpPr>
          <p:cNvPr id="6493" name="10K Transactions"/>
          <p:cNvSpPr txBox="1"/>
          <p:nvPr/>
        </p:nvSpPr>
        <p:spPr>
          <a:xfrm>
            <a:off x="7832830" y="7353710"/>
            <a:ext cx="3873857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/>
            <a:r>
              <a:t>10K Transactions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mph" nodeType="afterEffect" presetSubtype="0" presetID="35" grpId="4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000" fill="hold"/>
                                        <p:tgtEl>
                                          <p:spTgt spid="6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mph" nodeType="withEffect" presetSubtype="0" presetID="35" grpId="5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6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mph" nodeType="withEffect" presetSubtype="0" presetID="35" grpId="6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93" grpId="10"/>
      <p:bldP build="whole" bldLvl="1" animBg="1" rev="0" advAuto="0" spid="6488" grpId="2"/>
      <p:bldP build="whole" bldLvl="1" animBg="1" rev="0" advAuto="0" spid="6489" grpId="3"/>
      <p:bldP build="whole" bldLvl="1" animBg="1" rev="0" advAuto="0" spid="6488" grpId="5"/>
      <p:bldP build="whole" bldLvl="1" animBg="1" rev="0" advAuto="0" spid="6487" grpId="1"/>
      <p:bldP build="whole" bldLvl="1" animBg="1" rev="0" advAuto="0" spid="6489" grpId="6"/>
      <p:bldP build="whole" bldLvl="1" animBg="1" rev="0" advAuto="0" spid="6487" grpId="4"/>
      <p:bldP build="whole" bldLvl="1" animBg="1" rev="0" advAuto="0" spid="6490" grpId="8"/>
      <p:bldP build="whole" bldLvl="1" animBg="1" rev="0" advAuto="0" spid="6492" grpId="7"/>
      <p:bldP build="whole" bldLvl="1" animBg="1" rev="0" advAuto="0" spid="6491" grpId="9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5" name="Baseli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Baselines</a:t>
            </a:r>
          </a:p>
        </p:txBody>
      </p:sp>
      <p:sp>
        <p:nvSpPr>
          <p:cNvPr id="6496" name="Pessimistic Protocols"/>
          <p:cNvSpPr/>
          <p:nvPr/>
        </p:nvSpPr>
        <p:spPr>
          <a:xfrm>
            <a:off x="1951924" y="2477232"/>
            <a:ext cx="9100952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Pessimistic Protocols</a:t>
            </a:r>
          </a:p>
        </p:txBody>
      </p:sp>
      <p:sp>
        <p:nvSpPr>
          <p:cNvPr id="6497" name="No-Wait"/>
          <p:cNvSpPr/>
          <p:nvPr/>
        </p:nvSpPr>
        <p:spPr>
          <a:xfrm>
            <a:off x="2420978" y="4726798"/>
            <a:ext cx="3736010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No-Wait</a:t>
            </a:r>
          </a:p>
        </p:txBody>
      </p:sp>
      <p:sp>
        <p:nvSpPr>
          <p:cNvPr id="6498" name="Wait-Die"/>
          <p:cNvSpPr/>
          <p:nvPr/>
        </p:nvSpPr>
        <p:spPr>
          <a:xfrm>
            <a:off x="2420978" y="6240244"/>
            <a:ext cx="3736010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Wait-Die</a:t>
            </a:r>
          </a:p>
        </p:txBody>
      </p:sp>
      <p:sp>
        <p:nvSpPr>
          <p:cNvPr id="6499" name="Lock-Ordered"/>
          <p:cNvSpPr/>
          <p:nvPr/>
        </p:nvSpPr>
        <p:spPr>
          <a:xfrm>
            <a:off x="6725748" y="4726798"/>
            <a:ext cx="3858074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Lock-Ordered</a:t>
            </a:r>
          </a:p>
        </p:txBody>
      </p:sp>
      <p:sp>
        <p:nvSpPr>
          <p:cNvPr id="6500" name="Waits-For-Graph"/>
          <p:cNvSpPr/>
          <p:nvPr/>
        </p:nvSpPr>
        <p:spPr>
          <a:xfrm>
            <a:off x="6725748" y="6240244"/>
            <a:ext cx="3858074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Waits-For-Graph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" name="TPC-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TPC-C</a:t>
            </a:r>
          </a:p>
        </p:txBody>
      </p:sp>
      <p:sp>
        <p:nvSpPr>
          <p:cNvPr id="6503" name="Warehouse"/>
          <p:cNvSpPr/>
          <p:nvPr/>
        </p:nvSpPr>
        <p:spPr>
          <a:xfrm>
            <a:off x="833295" y="2757440"/>
            <a:ext cx="3009838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Warehouse</a:t>
            </a:r>
          </a:p>
        </p:txBody>
      </p:sp>
      <p:sp>
        <p:nvSpPr>
          <p:cNvPr id="6504" name="District"/>
          <p:cNvSpPr/>
          <p:nvPr/>
        </p:nvSpPr>
        <p:spPr>
          <a:xfrm>
            <a:off x="833295" y="5104920"/>
            <a:ext cx="3009838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District</a:t>
            </a:r>
          </a:p>
        </p:txBody>
      </p:sp>
      <p:sp>
        <p:nvSpPr>
          <p:cNvPr id="6505" name="Customer"/>
          <p:cNvSpPr/>
          <p:nvPr/>
        </p:nvSpPr>
        <p:spPr>
          <a:xfrm>
            <a:off x="833295" y="6880142"/>
            <a:ext cx="3009838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Customer</a:t>
            </a:r>
          </a:p>
        </p:txBody>
      </p:sp>
      <p:sp>
        <p:nvSpPr>
          <p:cNvPr id="6506" name="Item"/>
          <p:cNvSpPr/>
          <p:nvPr/>
        </p:nvSpPr>
        <p:spPr>
          <a:xfrm>
            <a:off x="4983897" y="2757440"/>
            <a:ext cx="3009838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Item</a:t>
            </a:r>
          </a:p>
        </p:txBody>
      </p:sp>
      <p:cxnSp>
        <p:nvCxnSpPr>
          <p:cNvPr id="6507" name="Connection Line"/>
          <p:cNvCxnSpPr>
            <a:stCxn id="6504" idx="0"/>
            <a:endCxn id="6503" idx="0"/>
          </p:cNvCxnSpPr>
          <p:nvPr/>
        </p:nvCxnSpPr>
        <p:spPr>
          <a:xfrm flipH="1" flipV="1" rot="5400000">
            <a:off x="1168400" y="4559300"/>
            <a:ext cx="2349500" cy="12700"/>
          </a:xfrm>
          <a:prstGeom prst="bentConnector2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6508" name="Connection Line"/>
          <p:cNvCxnSpPr>
            <a:stCxn id="6504" idx="0"/>
            <a:endCxn id="6505" idx="0"/>
          </p:cNvCxnSpPr>
          <p:nvPr/>
        </p:nvCxnSpPr>
        <p:spPr>
          <a:xfrm>
            <a:off x="2338213" y="5739920"/>
            <a:ext cx="1" cy="1775223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6509" name="Stock"/>
          <p:cNvSpPr/>
          <p:nvPr/>
        </p:nvSpPr>
        <p:spPr>
          <a:xfrm>
            <a:off x="4983897" y="5104920"/>
            <a:ext cx="3009838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Stock</a:t>
            </a:r>
          </a:p>
        </p:txBody>
      </p:sp>
      <p:cxnSp>
        <p:nvCxnSpPr>
          <p:cNvPr id="6510" name="Connection Line"/>
          <p:cNvCxnSpPr>
            <a:stCxn id="6509" idx="0"/>
            <a:endCxn id="6503" idx="0"/>
          </p:cNvCxnSpPr>
          <p:nvPr/>
        </p:nvCxnSpPr>
        <p:spPr>
          <a:xfrm flipV="1" rot="16200000">
            <a:off x="3238500" y="2489200"/>
            <a:ext cx="2349500" cy="4152900"/>
          </a:xfrm>
          <a:prstGeom prst="bentConnector3">
            <a:avLst>
              <a:gd name="adj1" fmla="val 50810"/>
            </a:avLst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6511" name="Connection Line"/>
          <p:cNvCxnSpPr>
            <a:stCxn id="6509" idx="0"/>
            <a:endCxn id="6506" idx="0"/>
          </p:cNvCxnSpPr>
          <p:nvPr/>
        </p:nvCxnSpPr>
        <p:spPr>
          <a:xfrm flipH="1" flipV="1" rot="5400000">
            <a:off x="5321300" y="4559300"/>
            <a:ext cx="2349500" cy="12700"/>
          </a:xfrm>
          <a:prstGeom prst="bentConnector2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6512" name="Payment"/>
          <p:cNvSpPr/>
          <p:nvPr/>
        </p:nvSpPr>
        <p:spPr>
          <a:xfrm>
            <a:off x="8798947" y="3039566"/>
            <a:ext cx="3524642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Payment</a:t>
            </a:r>
          </a:p>
        </p:txBody>
      </p:sp>
      <p:sp>
        <p:nvSpPr>
          <p:cNvPr id="6513" name="New-Order"/>
          <p:cNvSpPr/>
          <p:nvPr/>
        </p:nvSpPr>
        <p:spPr>
          <a:xfrm>
            <a:off x="8798947" y="4843876"/>
            <a:ext cx="3524642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New-Order</a:t>
            </a:r>
          </a:p>
        </p:txBody>
      </p:sp>
      <p:sp>
        <p:nvSpPr>
          <p:cNvPr id="6514" name="Warehouse"/>
          <p:cNvSpPr/>
          <p:nvPr/>
        </p:nvSpPr>
        <p:spPr>
          <a:xfrm>
            <a:off x="833295" y="2757440"/>
            <a:ext cx="3009838" cy="1270001"/>
          </a:xfrm>
          <a:prstGeom prst="roundRect">
            <a:avLst>
              <a:gd name="adj" fmla="val 15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Warehouse</a:t>
            </a:r>
          </a:p>
        </p:txBody>
      </p:sp>
      <p:sp>
        <p:nvSpPr>
          <p:cNvPr id="6515" name="25%  Remote"/>
          <p:cNvSpPr txBox="1"/>
          <p:nvPr/>
        </p:nvSpPr>
        <p:spPr>
          <a:xfrm>
            <a:off x="9039477" y="6540793"/>
            <a:ext cx="3043582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/>
            <a:r>
              <a:t>25%  Remote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13" grpId="2"/>
      <p:bldP build="whole" bldLvl="1" animBg="1" rev="0" advAuto="0" spid="6515" grpId="4"/>
      <p:bldP build="whole" bldLvl="1" animBg="1" rev="0" advAuto="0" spid="6512" grpId="1"/>
      <p:bldP build="whole" bldLvl="1" animBg="1" rev="0" advAuto="0" spid="6514" grpId="3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7" name="Contention (warehouse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pPr/>
            <a:r>
              <a:t>Contention (warehouses)</a:t>
            </a:r>
          </a:p>
        </p:txBody>
      </p:sp>
      <p:pic>
        <p:nvPicPr>
          <p:cNvPr id="65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175000"/>
            <a:ext cx="12700000" cy="5642679"/>
          </a:xfrm>
          <a:prstGeom prst="rect">
            <a:avLst/>
          </a:prstGeom>
          <a:ln w="12700">
            <a:miter lim="400000"/>
          </a:ln>
        </p:spPr>
      </p:pic>
      <p:sp>
        <p:nvSpPr>
          <p:cNvPr id="6519" name="15 Cores"/>
          <p:cNvSpPr txBox="1"/>
          <p:nvPr/>
        </p:nvSpPr>
        <p:spPr>
          <a:xfrm>
            <a:off x="5569629" y="2470430"/>
            <a:ext cx="2045514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15 Cores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1" name="Runtime Breakdow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Runtime Breakdown</a:t>
            </a:r>
          </a:p>
        </p:txBody>
      </p:sp>
      <p:pic>
        <p:nvPicPr>
          <p:cNvPr id="65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175000"/>
            <a:ext cx="12700000" cy="5868820"/>
          </a:xfrm>
          <a:prstGeom prst="rect">
            <a:avLst/>
          </a:prstGeom>
          <a:ln w="12700">
            <a:miter lim="400000"/>
          </a:ln>
        </p:spPr>
      </p:pic>
      <p:sp>
        <p:nvSpPr>
          <p:cNvPr id="6523" name="15 Cores"/>
          <p:cNvSpPr txBox="1"/>
          <p:nvPr/>
        </p:nvSpPr>
        <p:spPr>
          <a:xfrm>
            <a:off x="5569629" y="2470430"/>
            <a:ext cx="2045514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15 Cores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5" name="Scala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Scalability</a:t>
            </a:r>
          </a:p>
        </p:txBody>
      </p:sp>
      <p:sp>
        <p:nvSpPr>
          <p:cNvPr id="6526" name="4 Warehouses"/>
          <p:cNvSpPr txBox="1"/>
          <p:nvPr/>
        </p:nvSpPr>
        <p:spPr>
          <a:xfrm>
            <a:off x="5002473" y="2470430"/>
            <a:ext cx="3179827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4 Warehouses</a:t>
            </a:r>
          </a:p>
        </p:txBody>
      </p:sp>
      <p:pic>
        <p:nvPicPr>
          <p:cNvPr id="65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3175000"/>
            <a:ext cx="12700000" cy="57857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9" name="Runtime Breakdow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Runtime Breakdown</a:t>
            </a:r>
          </a:p>
        </p:txBody>
      </p:sp>
      <p:sp>
        <p:nvSpPr>
          <p:cNvPr id="6530" name="4 Warehouses"/>
          <p:cNvSpPr txBox="1"/>
          <p:nvPr/>
        </p:nvSpPr>
        <p:spPr>
          <a:xfrm>
            <a:off x="5002473" y="2470430"/>
            <a:ext cx="3179827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4 Warehouses</a:t>
            </a:r>
          </a:p>
        </p:txBody>
      </p:sp>
      <p:pic>
        <p:nvPicPr>
          <p:cNvPr id="65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3175000"/>
            <a:ext cx="12700000" cy="57221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" name="YCS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YCSB</a:t>
            </a:r>
          </a:p>
        </p:txBody>
      </p:sp>
      <p:sp>
        <p:nvSpPr>
          <p:cNvPr id="6534" name="One Partitioned Table"/>
          <p:cNvSpPr/>
          <p:nvPr/>
        </p:nvSpPr>
        <p:spPr>
          <a:xfrm>
            <a:off x="1047554" y="2631399"/>
            <a:ext cx="5439414" cy="1270001"/>
          </a:xfrm>
          <a:prstGeom prst="roundRect">
            <a:avLst>
              <a:gd name="adj" fmla="val 15090"/>
            </a:avLst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One Partitioned Table</a:t>
            </a:r>
          </a:p>
        </p:txBody>
      </p:sp>
      <p:sp>
        <p:nvSpPr>
          <p:cNvPr id="6535" name="Read/Write Transaction"/>
          <p:cNvSpPr/>
          <p:nvPr/>
        </p:nvSpPr>
        <p:spPr>
          <a:xfrm>
            <a:off x="6965249" y="2631399"/>
            <a:ext cx="5606962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Read/Write Transaction</a:t>
            </a:r>
          </a:p>
        </p:txBody>
      </p:sp>
      <p:sp>
        <p:nvSpPr>
          <p:cNvPr id="6536" name="10 Million Keys"/>
          <p:cNvSpPr txBox="1"/>
          <p:nvPr/>
        </p:nvSpPr>
        <p:spPr>
          <a:xfrm>
            <a:off x="2072648" y="4461713"/>
            <a:ext cx="3389225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pPr/>
            <a:r>
              <a:t>10 Million Keys</a:t>
            </a:r>
          </a:p>
        </p:txBody>
      </p:sp>
      <p:sp>
        <p:nvSpPr>
          <p:cNvPr id="6537" name="128 byte Values"/>
          <p:cNvSpPr txBox="1"/>
          <p:nvPr/>
        </p:nvSpPr>
        <p:spPr>
          <a:xfrm>
            <a:off x="2020528" y="5669164"/>
            <a:ext cx="3493466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pPr/>
            <a:r>
              <a:t>128 byte Values</a:t>
            </a:r>
          </a:p>
        </p:txBody>
      </p:sp>
      <p:sp>
        <p:nvSpPr>
          <p:cNvPr id="6538" name="Single Partition"/>
          <p:cNvSpPr txBox="1"/>
          <p:nvPr/>
        </p:nvSpPr>
        <p:spPr>
          <a:xfrm>
            <a:off x="7904043" y="4461713"/>
            <a:ext cx="3440431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/>
            <a:r>
              <a:t>Single Partition</a:t>
            </a:r>
          </a:p>
        </p:txBody>
      </p:sp>
      <p:sp>
        <p:nvSpPr>
          <p:cNvPr id="6539" name="20 Accesses"/>
          <p:cNvSpPr txBox="1"/>
          <p:nvPr/>
        </p:nvSpPr>
        <p:spPr>
          <a:xfrm>
            <a:off x="8199623" y="5669164"/>
            <a:ext cx="2849271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/>
            <a:r>
              <a:t>20 Accesses</a:t>
            </a:r>
          </a:p>
        </p:txBody>
      </p:sp>
      <p:sp>
        <p:nvSpPr>
          <p:cNvPr id="6540" name="50% Read-Write"/>
          <p:cNvSpPr txBox="1"/>
          <p:nvPr/>
        </p:nvSpPr>
        <p:spPr>
          <a:xfrm>
            <a:off x="7933757" y="7661945"/>
            <a:ext cx="3669946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/>
            <a:r>
              <a:t>50% Read-Write</a:t>
            </a:r>
          </a:p>
        </p:txBody>
      </p:sp>
      <p:sp>
        <p:nvSpPr>
          <p:cNvPr id="6541" name="Zipfian Distribution"/>
          <p:cNvSpPr txBox="1"/>
          <p:nvPr/>
        </p:nvSpPr>
        <p:spPr>
          <a:xfrm>
            <a:off x="7625376" y="6665555"/>
            <a:ext cx="4286708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/>
            <a:r>
              <a:t>Zipfian Distribution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ransactions 10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Transactions 101</a:t>
            </a:r>
          </a:p>
        </p:txBody>
      </p:sp>
      <p:sp>
        <p:nvSpPr>
          <p:cNvPr id="173" name="Atomicity"/>
          <p:cNvSpPr txBox="1"/>
          <p:nvPr/>
        </p:nvSpPr>
        <p:spPr>
          <a:xfrm>
            <a:off x="1212816" y="2942541"/>
            <a:ext cx="2866645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pPr/>
            <a:r>
              <a:t>Atomicity</a:t>
            </a:r>
          </a:p>
        </p:txBody>
      </p:sp>
      <p:sp>
        <p:nvSpPr>
          <p:cNvPr id="174" name="Consistency"/>
          <p:cNvSpPr txBox="1"/>
          <p:nvPr/>
        </p:nvSpPr>
        <p:spPr>
          <a:xfrm>
            <a:off x="1212816" y="4326466"/>
            <a:ext cx="3704235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pPr/>
            <a:r>
              <a:t>Consistency</a:t>
            </a:r>
          </a:p>
        </p:txBody>
      </p:sp>
      <p:sp>
        <p:nvSpPr>
          <p:cNvPr id="175" name="Isolation"/>
          <p:cNvSpPr txBox="1"/>
          <p:nvPr/>
        </p:nvSpPr>
        <p:spPr>
          <a:xfrm>
            <a:off x="1212816" y="5706533"/>
            <a:ext cx="2776424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pPr/>
            <a:r>
              <a:t>Isolation </a:t>
            </a:r>
          </a:p>
        </p:txBody>
      </p:sp>
      <p:sp>
        <p:nvSpPr>
          <p:cNvPr id="176" name="Durability"/>
          <p:cNvSpPr txBox="1"/>
          <p:nvPr/>
        </p:nvSpPr>
        <p:spPr>
          <a:xfrm>
            <a:off x="1212816" y="7094317"/>
            <a:ext cx="2889809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pPr/>
            <a:r>
              <a:t>Durability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" name="YCS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YCSB</a:t>
            </a:r>
          </a:p>
        </p:txBody>
      </p:sp>
      <p:sp>
        <p:nvSpPr>
          <p:cNvPr id="6544" name="One Partitioned Table"/>
          <p:cNvSpPr/>
          <p:nvPr/>
        </p:nvSpPr>
        <p:spPr>
          <a:xfrm>
            <a:off x="1047554" y="2631399"/>
            <a:ext cx="5439414" cy="1270001"/>
          </a:xfrm>
          <a:prstGeom prst="roundRect">
            <a:avLst>
              <a:gd name="adj" fmla="val 15090"/>
            </a:avLst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One Partitioned Table</a:t>
            </a:r>
          </a:p>
        </p:txBody>
      </p:sp>
      <p:sp>
        <p:nvSpPr>
          <p:cNvPr id="6545" name="Read/Write Transaction"/>
          <p:cNvSpPr/>
          <p:nvPr/>
        </p:nvSpPr>
        <p:spPr>
          <a:xfrm>
            <a:off x="6965249" y="2631399"/>
            <a:ext cx="5606962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Read/Write Transaction</a:t>
            </a:r>
          </a:p>
        </p:txBody>
      </p:sp>
      <p:graphicFrame>
        <p:nvGraphicFramePr>
          <p:cNvPr id="6546" name="2D Line Chart"/>
          <p:cNvGraphicFramePr/>
          <p:nvPr/>
        </p:nvGraphicFramePr>
        <p:xfrm>
          <a:off x="898391" y="4992604"/>
          <a:ext cx="10705402" cy="436792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547" name="100 Keys, 10000 Samples for various theta"/>
          <p:cNvSpPr txBox="1"/>
          <p:nvPr/>
        </p:nvSpPr>
        <p:spPr>
          <a:xfrm>
            <a:off x="3263378" y="4277844"/>
            <a:ext cx="624535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 Keys, 10000 Samples for various theta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9" name="Contention (theta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Contention (theta)</a:t>
            </a:r>
          </a:p>
        </p:txBody>
      </p:sp>
      <p:sp>
        <p:nvSpPr>
          <p:cNvPr id="6550" name="15 Partitions, 15 Cores"/>
          <p:cNvSpPr txBox="1"/>
          <p:nvPr/>
        </p:nvSpPr>
        <p:spPr>
          <a:xfrm>
            <a:off x="4075271" y="2470430"/>
            <a:ext cx="5034230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15 Partitions, 15 Cores</a:t>
            </a:r>
          </a:p>
        </p:txBody>
      </p:sp>
      <p:pic>
        <p:nvPicPr>
          <p:cNvPr id="65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3175000"/>
            <a:ext cx="12700000" cy="60591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6554" name="Transactions 101"/>
          <p:cNvSpPr txBox="1"/>
          <p:nvPr/>
        </p:nvSpPr>
        <p:spPr>
          <a:xfrm>
            <a:off x="1119496" y="2758297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Transactions 101</a:t>
            </a:r>
          </a:p>
        </p:txBody>
      </p:sp>
      <p:sp>
        <p:nvSpPr>
          <p:cNvPr id="6555" name="Handling High Contention"/>
          <p:cNvSpPr txBox="1"/>
          <p:nvPr/>
        </p:nvSpPr>
        <p:spPr>
          <a:xfrm>
            <a:off x="1119496" y="3794078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Handling High Contention</a:t>
            </a:r>
          </a:p>
        </p:txBody>
      </p:sp>
      <p:sp>
        <p:nvSpPr>
          <p:cNvPr id="6556" name="Strife Execution Scheme"/>
          <p:cNvSpPr txBox="1"/>
          <p:nvPr/>
        </p:nvSpPr>
        <p:spPr>
          <a:xfrm>
            <a:off x="1119496" y="4829858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Strife Execution Scheme</a:t>
            </a:r>
          </a:p>
        </p:txBody>
      </p:sp>
      <p:sp>
        <p:nvSpPr>
          <p:cNvPr id="6557" name="Scheduling Algorithm"/>
          <p:cNvSpPr txBox="1"/>
          <p:nvPr/>
        </p:nvSpPr>
        <p:spPr>
          <a:xfrm>
            <a:off x="1119496" y="5865639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Scheduling Algorithm</a:t>
            </a:r>
          </a:p>
        </p:txBody>
      </p:sp>
      <p:sp>
        <p:nvSpPr>
          <p:cNvPr id="6558" name="Empirical Evaluation"/>
          <p:cNvSpPr txBox="1"/>
          <p:nvPr/>
        </p:nvSpPr>
        <p:spPr>
          <a:xfrm>
            <a:off x="1119496" y="6901419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Empirical Evaluation</a:t>
            </a:r>
          </a:p>
        </p:txBody>
      </p:sp>
      <p:sp>
        <p:nvSpPr>
          <p:cNvPr id="6559" name="Conclusion"/>
          <p:cNvSpPr txBox="1"/>
          <p:nvPr/>
        </p:nvSpPr>
        <p:spPr>
          <a:xfrm>
            <a:off x="1119496" y="7937200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6560" name="Transactions 101"/>
          <p:cNvSpPr txBox="1"/>
          <p:nvPr/>
        </p:nvSpPr>
        <p:spPr>
          <a:xfrm>
            <a:off x="1119496" y="2758297"/>
            <a:ext cx="1051068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Transactions 101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35" grpId="1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59" grpId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2" name="Proposed a novel execution scheme for OLTP system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Proposed a novel execution scheme for OLTP systems </a:t>
            </a:r>
          </a:p>
          <a:p>
            <a:pPr/>
            <a:r>
              <a:t>Presented a low-overhead scheduling algorithm to handle high contention workloads</a:t>
            </a:r>
          </a:p>
          <a:p>
            <a:pPr/>
            <a:r>
              <a:t>A speedup of upto 2x compared to pessimistic protocols</a:t>
            </a:r>
          </a:p>
          <a:p>
            <a:pPr/>
            <a:r>
              <a:t>Demonstrated that avoiding concurrency control can be good for modern transaction processing</a:t>
            </a:r>
          </a:p>
        </p:txBody>
      </p:sp>
      <p:sp>
        <p:nvSpPr>
          <p:cNvPr id="6563" name="Coins"/>
          <p:cNvSpPr/>
          <p:nvPr/>
        </p:nvSpPr>
        <p:spPr>
          <a:xfrm>
            <a:off x="3436490" y="585755"/>
            <a:ext cx="1720348" cy="1725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564" name="Strife"/>
          <p:cNvSpPr txBox="1"/>
          <p:nvPr/>
        </p:nvSpPr>
        <p:spPr>
          <a:xfrm>
            <a:off x="5091592" y="585755"/>
            <a:ext cx="4476718" cy="172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0800">
                <a:solidFill>
                  <a:schemeClr val="accent1"/>
                </a:solidFill>
              </a:defRPr>
            </a:lvl1pPr>
          </a:lstStyle>
          <a:p>
            <a:pPr/>
            <a:r>
              <a:t>Strife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6" name="– Abraham Lincoln, 1864"/>
          <p:cNvSpPr txBox="1"/>
          <p:nvPr>
            <p:ph type="body" idx="13"/>
          </p:nvPr>
        </p:nvSpPr>
        <p:spPr>
          <a:xfrm>
            <a:off x="1270000" y="6872692"/>
            <a:ext cx="10464800" cy="461366"/>
          </a:xfrm>
          <a:prstGeom prst="rect">
            <a:avLst/>
          </a:prstGeom>
        </p:spPr>
        <p:txBody>
          <a:bodyPr/>
          <a:lstStyle/>
          <a:p>
            <a:pPr/>
            <a:r>
              <a:t>– Abraham Lincoln, 1864</a:t>
            </a:r>
          </a:p>
        </p:txBody>
      </p:sp>
      <p:sp>
        <p:nvSpPr>
          <p:cNvPr id="6567" name="“The important problem facing humanity in the 21st  century is transaction processing.”"/>
          <p:cNvSpPr txBox="1"/>
          <p:nvPr>
            <p:ph type="body" idx="14"/>
          </p:nvPr>
        </p:nvSpPr>
        <p:spPr>
          <a:xfrm>
            <a:off x="1270000" y="5191744"/>
            <a:ext cx="10464800" cy="1130476"/>
          </a:xfrm>
          <a:prstGeom prst="rect">
            <a:avLst/>
          </a:prstGeom>
        </p:spPr>
        <p:txBody>
          <a:bodyPr/>
          <a:lstStyle/>
          <a:p>
            <a:pPr/>
            <a:r>
              <a:t>“The important problem facing humanity in the 21</a:t>
            </a:r>
            <a:r>
              <a:rPr baseline="31999"/>
              <a:t>st  </a:t>
            </a:r>
            <a:r>
              <a:t>century is transaction processing.” </a:t>
            </a:r>
          </a:p>
        </p:txBody>
      </p:sp>
      <p:pic>
        <p:nvPicPr>
          <p:cNvPr id="65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0402" y="1324227"/>
            <a:ext cx="2794001" cy="350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